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59" r:id="rId4"/>
    <p:sldId id="260" r:id="rId5"/>
    <p:sldId id="269" r:id="rId6"/>
    <p:sldId id="261" r:id="rId7"/>
    <p:sldId id="268" r:id="rId8"/>
    <p:sldId id="258" r:id="rId9"/>
    <p:sldId id="265" r:id="rId10"/>
    <p:sldId id="267" r:id="rId11"/>
    <p:sldId id="263"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326EEC-66B9-46EE-AC60-7BC05AED8FC0}" v="1" dt="2024-04-17T16:47:51.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58" d="100"/>
          <a:sy n="58" d="100"/>
        </p:scale>
        <p:origin x="98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Stewart" userId="6c78801952186215" providerId="LiveId" clId="{17326EEC-66B9-46EE-AC60-7BC05AED8FC0}"/>
    <pc:docChg chg="custSel modSld">
      <pc:chgData name="Fiona Stewart" userId="6c78801952186215" providerId="LiveId" clId="{17326EEC-66B9-46EE-AC60-7BC05AED8FC0}" dt="2024-04-17T16:49:03.915" v="226" actId="20577"/>
      <pc:docMkLst>
        <pc:docMk/>
      </pc:docMkLst>
      <pc:sldChg chg="modSp mod">
        <pc:chgData name="Fiona Stewart" userId="6c78801952186215" providerId="LiveId" clId="{17326EEC-66B9-46EE-AC60-7BC05AED8FC0}" dt="2024-04-15T19:31:40.448" v="142" actId="20577"/>
        <pc:sldMkLst>
          <pc:docMk/>
          <pc:sldMk cId="1534122659" sldId="258"/>
        </pc:sldMkLst>
        <pc:spChg chg="mod">
          <ac:chgData name="Fiona Stewart" userId="6c78801952186215" providerId="LiveId" clId="{17326EEC-66B9-46EE-AC60-7BC05AED8FC0}" dt="2024-04-15T19:31:33.032" v="120" actId="27636"/>
          <ac:spMkLst>
            <pc:docMk/>
            <pc:sldMk cId="1534122659" sldId="258"/>
            <ac:spMk id="3" creationId="{5F671FBD-4617-0C31-7606-75598DB8CC06}"/>
          </ac:spMkLst>
        </pc:spChg>
        <pc:spChg chg="mod">
          <ac:chgData name="Fiona Stewart" userId="6c78801952186215" providerId="LiveId" clId="{17326EEC-66B9-46EE-AC60-7BC05AED8FC0}" dt="2024-04-15T19:31:40.448" v="142" actId="20577"/>
          <ac:spMkLst>
            <pc:docMk/>
            <pc:sldMk cId="1534122659" sldId="258"/>
            <ac:spMk id="4" creationId="{41E443A5-AAE5-9836-EBDA-835AD92861F9}"/>
          </ac:spMkLst>
        </pc:spChg>
      </pc:sldChg>
      <pc:sldChg chg="addSp modSp mod">
        <pc:chgData name="Fiona Stewart" userId="6c78801952186215" providerId="LiveId" clId="{17326EEC-66B9-46EE-AC60-7BC05AED8FC0}" dt="2024-04-17T16:49:03.915" v="226" actId="20577"/>
        <pc:sldMkLst>
          <pc:docMk/>
          <pc:sldMk cId="1017569899" sldId="259"/>
        </pc:sldMkLst>
        <pc:spChg chg="add mod">
          <ac:chgData name="Fiona Stewart" userId="6c78801952186215" providerId="LiveId" clId="{17326EEC-66B9-46EE-AC60-7BC05AED8FC0}" dt="2024-04-17T16:49:03.915" v="226" actId="20577"/>
          <ac:spMkLst>
            <pc:docMk/>
            <pc:sldMk cId="1017569899" sldId="259"/>
            <ac:spMk id="3" creationId="{F0E70F7A-5817-6895-9B8F-7EA58CDE80A3}"/>
          </ac:spMkLst>
        </pc:spChg>
        <pc:graphicFrameChg chg="mod">
          <ac:chgData name="Fiona Stewart" userId="6c78801952186215" providerId="LiveId" clId="{17326EEC-66B9-46EE-AC60-7BC05AED8FC0}" dt="2024-04-17T16:47:32.028" v="147" actId="14100"/>
          <ac:graphicFrameMkLst>
            <pc:docMk/>
            <pc:sldMk cId="1017569899" sldId="259"/>
            <ac:graphicFrameMk id="5" creationId="{EDEFFAE4-FB07-062E-142B-890B471B103C}"/>
          </ac:graphicFrameMkLst>
        </pc:graphicFrameChg>
      </pc:sldChg>
      <pc:sldChg chg="modSp mod">
        <pc:chgData name="Fiona Stewart" userId="6c78801952186215" providerId="LiveId" clId="{17326EEC-66B9-46EE-AC60-7BC05AED8FC0}" dt="2024-04-15T19:32:24.767" v="145" actId="20577"/>
        <pc:sldMkLst>
          <pc:docMk/>
          <pc:sldMk cId="3287696648" sldId="267"/>
        </pc:sldMkLst>
        <pc:spChg chg="mod">
          <ac:chgData name="Fiona Stewart" userId="6c78801952186215" providerId="LiveId" clId="{17326EEC-66B9-46EE-AC60-7BC05AED8FC0}" dt="2024-04-15T19:32:24.767" v="145" actId="20577"/>
          <ac:spMkLst>
            <pc:docMk/>
            <pc:sldMk cId="3287696648" sldId="267"/>
            <ac:spMk id="4" creationId="{87507635-A443-465E-80DF-3F2907C46EB9}"/>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B33984-4175-45AB-AA7A-870CA13B39D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5868A3DA-6315-4512-90A8-D98A2A4F68E6}">
      <dgm:prSet/>
      <dgm:spPr/>
      <dgm:t>
        <a:bodyPr/>
        <a:lstStyle/>
        <a:p>
          <a:r>
            <a:rPr lang="en-GB"/>
            <a:t>Harriet and Fiona have been working with the Camanachd Association to provide a free counselling service for all members since November 2022.</a:t>
          </a:r>
          <a:endParaRPr lang="en-US"/>
        </a:p>
      </dgm:t>
    </dgm:pt>
    <dgm:pt modelId="{67F906D0-C4B2-4AF5-902A-CEEB9507A70C}" type="parTrans" cxnId="{6458CD9C-3907-4B6C-AC50-9D347488D6C0}">
      <dgm:prSet/>
      <dgm:spPr/>
      <dgm:t>
        <a:bodyPr/>
        <a:lstStyle/>
        <a:p>
          <a:endParaRPr lang="en-US"/>
        </a:p>
      </dgm:t>
    </dgm:pt>
    <dgm:pt modelId="{3D91993B-BC92-4F20-8086-895632373811}" type="sibTrans" cxnId="{6458CD9C-3907-4B6C-AC50-9D347488D6C0}">
      <dgm:prSet/>
      <dgm:spPr/>
      <dgm:t>
        <a:bodyPr/>
        <a:lstStyle/>
        <a:p>
          <a:endParaRPr lang="en-US"/>
        </a:p>
      </dgm:t>
    </dgm:pt>
    <dgm:pt modelId="{0FE5E3C8-CA85-4F6F-83D1-9D18CA1A48CB}">
      <dgm:prSet/>
      <dgm:spPr/>
      <dgm:t>
        <a:bodyPr/>
        <a:lstStyle/>
        <a:p>
          <a:r>
            <a:rPr lang="en-GB"/>
            <a:t>As locals to the Badenoch area we have a connection to and interest in the wider shinty community and wish to help in any way we can. </a:t>
          </a:r>
          <a:endParaRPr lang="en-US"/>
        </a:p>
      </dgm:t>
    </dgm:pt>
    <dgm:pt modelId="{B875C461-9861-412D-AD9C-F3CAF0D80952}" type="parTrans" cxnId="{B06E093A-05AD-4760-89A7-76BE20227BF5}">
      <dgm:prSet/>
      <dgm:spPr/>
      <dgm:t>
        <a:bodyPr/>
        <a:lstStyle/>
        <a:p>
          <a:endParaRPr lang="en-US"/>
        </a:p>
      </dgm:t>
    </dgm:pt>
    <dgm:pt modelId="{08C4E65C-E013-43EA-AA17-8348F2F9E628}" type="sibTrans" cxnId="{B06E093A-05AD-4760-89A7-76BE20227BF5}">
      <dgm:prSet/>
      <dgm:spPr/>
      <dgm:t>
        <a:bodyPr/>
        <a:lstStyle/>
        <a:p>
          <a:endParaRPr lang="en-US"/>
        </a:p>
      </dgm:t>
    </dgm:pt>
    <dgm:pt modelId="{27AB0033-82B0-494B-9E47-1DECEC45742D}">
      <dgm:prSet/>
      <dgm:spPr/>
      <dgm:t>
        <a:bodyPr/>
        <a:lstStyle/>
        <a:p>
          <a:r>
            <a:rPr lang="en-GB"/>
            <a:t>Our motivation comes from a desire to increase access to and information about the benefits of talking therapies. </a:t>
          </a:r>
          <a:endParaRPr lang="en-US"/>
        </a:p>
      </dgm:t>
    </dgm:pt>
    <dgm:pt modelId="{F89AB970-557A-471A-A6F3-EDED2ED8C9BB}" type="parTrans" cxnId="{073BFADE-1DFE-49A3-A7BE-BE7DC3FBABB9}">
      <dgm:prSet/>
      <dgm:spPr/>
      <dgm:t>
        <a:bodyPr/>
        <a:lstStyle/>
        <a:p>
          <a:endParaRPr lang="en-US"/>
        </a:p>
      </dgm:t>
    </dgm:pt>
    <dgm:pt modelId="{71473544-677D-40A4-A8CA-FA6C4A1BC072}" type="sibTrans" cxnId="{073BFADE-1DFE-49A3-A7BE-BE7DC3FBABB9}">
      <dgm:prSet/>
      <dgm:spPr/>
      <dgm:t>
        <a:bodyPr/>
        <a:lstStyle/>
        <a:p>
          <a:endParaRPr lang="en-US"/>
        </a:p>
      </dgm:t>
    </dgm:pt>
    <dgm:pt modelId="{7066193D-FE02-4B69-B0D3-ED4CF1DC84DF}" type="pres">
      <dgm:prSet presAssocID="{9DB33984-4175-45AB-AA7A-870CA13B39DC}" presName="hierChild1" presStyleCnt="0">
        <dgm:presLayoutVars>
          <dgm:chPref val="1"/>
          <dgm:dir/>
          <dgm:animOne val="branch"/>
          <dgm:animLvl val="lvl"/>
          <dgm:resizeHandles/>
        </dgm:presLayoutVars>
      </dgm:prSet>
      <dgm:spPr/>
    </dgm:pt>
    <dgm:pt modelId="{D4496337-565F-4DEA-93D8-E1A2817DFE70}" type="pres">
      <dgm:prSet presAssocID="{5868A3DA-6315-4512-90A8-D98A2A4F68E6}" presName="hierRoot1" presStyleCnt="0"/>
      <dgm:spPr/>
    </dgm:pt>
    <dgm:pt modelId="{C0B16786-B9A3-4C6B-80E8-91B58A6EC53C}" type="pres">
      <dgm:prSet presAssocID="{5868A3DA-6315-4512-90A8-D98A2A4F68E6}" presName="composite" presStyleCnt="0"/>
      <dgm:spPr/>
    </dgm:pt>
    <dgm:pt modelId="{503E23D2-5B92-4760-9143-6B397F2B847B}" type="pres">
      <dgm:prSet presAssocID="{5868A3DA-6315-4512-90A8-D98A2A4F68E6}" presName="background" presStyleLbl="node0" presStyleIdx="0" presStyleCnt="3"/>
      <dgm:spPr/>
    </dgm:pt>
    <dgm:pt modelId="{0D7D05E1-1902-4F83-ABA5-5521FCC092E7}" type="pres">
      <dgm:prSet presAssocID="{5868A3DA-6315-4512-90A8-D98A2A4F68E6}" presName="text" presStyleLbl="fgAcc0" presStyleIdx="0" presStyleCnt="3">
        <dgm:presLayoutVars>
          <dgm:chPref val="3"/>
        </dgm:presLayoutVars>
      </dgm:prSet>
      <dgm:spPr/>
    </dgm:pt>
    <dgm:pt modelId="{C56223FB-B436-453A-89DE-98C574ED9323}" type="pres">
      <dgm:prSet presAssocID="{5868A3DA-6315-4512-90A8-D98A2A4F68E6}" presName="hierChild2" presStyleCnt="0"/>
      <dgm:spPr/>
    </dgm:pt>
    <dgm:pt modelId="{DECE1897-39B8-459D-AFDD-CA94024C9450}" type="pres">
      <dgm:prSet presAssocID="{0FE5E3C8-CA85-4F6F-83D1-9D18CA1A48CB}" presName="hierRoot1" presStyleCnt="0"/>
      <dgm:spPr/>
    </dgm:pt>
    <dgm:pt modelId="{98FD143D-DD84-4DAA-A163-ECCF0D38B82B}" type="pres">
      <dgm:prSet presAssocID="{0FE5E3C8-CA85-4F6F-83D1-9D18CA1A48CB}" presName="composite" presStyleCnt="0"/>
      <dgm:spPr/>
    </dgm:pt>
    <dgm:pt modelId="{3AD8064D-C800-407E-A1FF-6DAC20D215BC}" type="pres">
      <dgm:prSet presAssocID="{0FE5E3C8-CA85-4F6F-83D1-9D18CA1A48CB}" presName="background" presStyleLbl="node0" presStyleIdx="1" presStyleCnt="3"/>
      <dgm:spPr/>
    </dgm:pt>
    <dgm:pt modelId="{365553AB-3F03-4211-8306-797B5F8DA0E5}" type="pres">
      <dgm:prSet presAssocID="{0FE5E3C8-CA85-4F6F-83D1-9D18CA1A48CB}" presName="text" presStyleLbl="fgAcc0" presStyleIdx="1" presStyleCnt="3">
        <dgm:presLayoutVars>
          <dgm:chPref val="3"/>
        </dgm:presLayoutVars>
      </dgm:prSet>
      <dgm:spPr/>
    </dgm:pt>
    <dgm:pt modelId="{871C8A69-73BF-4143-9D25-B1F6E2AD4D82}" type="pres">
      <dgm:prSet presAssocID="{0FE5E3C8-CA85-4F6F-83D1-9D18CA1A48CB}" presName="hierChild2" presStyleCnt="0"/>
      <dgm:spPr/>
    </dgm:pt>
    <dgm:pt modelId="{4AB9B79C-0005-4EC0-893E-BF6AD4BD6361}" type="pres">
      <dgm:prSet presAssocID="{27AB0033-82B0-494B-9E47-1DECEC45742D}" presName="hierRoot1" presStyleCnt="0"/>
      <dgm:spPr/>
    </dgm:pt>
    <dgm:pt modelId="{AC9A9128-46BF-4751-9F1A-EE1EC52EB99D}" type="pres">
      <dgm:prSet presAssocID="{27AB0033-82B0-494B-9E47-1DECEC45742D}" presName="composite" presStyleCnt="0"/>
      <dgm:spPr/>
    </dgm:pt>
    <dgm:pt modelId="{B3FB528A-160B-44E5-B79F-992D7EB503D5}" type="pres">
      <dgm:prSet presAssocID="{27AB0033-82B0-494B-9E47-1DECEC45742D}" presName="background" presStyleLbl="node0" presStyleIdx="2" presStyleCnt="3"/>
      <dgm:spPr/>
    </dgm:pt>
    <dgm:pt modelId="{4C913D77-D25B-4CA0-8550-B5633285D739}" type="pres">
      <dgm:prSet presAssocID="{27AB0033-82B0-494B-9E47-1DECEC45742D}" presName="text" presStyleLbl="fgAcc0" presStyleIdx="2" presStyleCnt="3">
        <dgm:presLayoutVars>
          <dgm:chPref val="3"/>
        </dgm:presLayoutVars>
      </dgm:prSet>
      <dgm:spPr/>
    </dgm:pt>
    <dgm:pt modelId="{379B3BB8-A836-487B-958F-8C804B9F42D8}" type="pres">
      <dgm:prSet presAssocID="{27AB0033-82B0-494B-9E47-1DECEC45742D}" presName="hierChild2" presStyleCnt="0"/>
      <dgm:spPr/>
    </dgm:pt>
  </dgm:ptLst>
  <dgm:cxnLst>
    <dgm:cxn modelId="{4BB10A15-1247-41A2-9702-F738BF9E4382}" type="presOf" srcId="{9DB33984-4175-45AB-AA7A-870CA13B39DC}" destId="{7066193D-FE02-4B69-B0D3-ED4CF1DC84DF}" srcOrd="0" destOrd="0" presId="urn:microsoft.com/office/officeart/2005/8/layout/hierarchy1"/>
    <dgm:cxn modelId="{B06E093A-05AD-4760-89A7-76BE20227BF5}" srcId="{9DB33984-4175-45AB-AA7A-870CA13B39DC}" destId="{0FE5E3C8-CA85-4F6F-83D1-9D18CA1A48CB}" srcOrd="1" destOrd="0" parTransId="{B875C461-9861-412D-AD9C-F3CAF0D80952}" sibTransId="{08C4E65C-E013-43EA-AA17-8348F2F9E628}"/>
    <dgm:cxn modelId="{FF668669-CAD3-473E-9559-B2BB2BCDEDE7}" type="presOf" srcId="{5868A3DA-6315-4512-90A8-D98A2A4F68E6}" destId="{0D7D05E1-1902-4F83-ABA5-5521FCC092E7}" srcOrd="0" destOrd="0" presId="urn:microsoft.com/office/officeart/2005/8/layout/hierarchy1"/>
    <dgm:cxn modelId="{6458CD9C-3907-4B6C-AC50-9D347488D6C0}" srcId="{9DB33984-4175-45AB-AA7A-870CA13B39DC}" destId="{5868A3DA-6315-4512-90A8-D98A2A4F68E6}" srcOrd="0" destOrd="0" parTransId="{67F906D0-C4B2-4AF5-902A-CEEB9507A70C}" sibTransId="{3D91993B-BC92-4F20-8086-895632373811}"/>
    <dgm:cxn modelId="{25F6E1A1-A977-45BE-8C43-AC2D772274AA}" type="presOf" srcId="{0FE5E3C8-CA85-4F6F-83D1-9D18CA1A48CB}" destId="{365553AB-3F03-4211-8306-797B5F8DA0E5}" srcOrd="0" destOrd="0" presId="urn:microsoft.com/office/officeart/2005/8/layout/hierarchy1"/>
    <dgm:cxn modelId="{073BFADE-1DFE-49A3-A7BE-BE7DC3FBABB9}" srcId="{9DB33984-4175-45AB-AA7A-870CA13B39DC}" destId="{27AB0033-82B0-494B-9E47-1DECEC45742D}" srcOrd="2" destOrd="0" parTransId="{F89AB970-557A-471A-A6F3-EDED2ED8C9BB}" sibTransId="{71473544-677D-40A4-A8CA-FA6C4A1BC072}"/>
    <dgm:cxn modelId="{0D75B1E7-B2DF-4E9A-B379-92C873E70804}" type="presOf" srcId="{27AB0033-82B0-494B-9E47-1DECEC45742D}" destId="{4C913D77-D25B-4CA0-8550-B5633285D739}" srcOrd="0" destOrd="0" presId="urn:microsoft.com/office/officeart/2005/8/layout/hierarchy1"/>
    <dgm:cxn modelId="{A21641EB-21F8-445A-B8D7-319F694AB1BF}" type="presParOf" srcId="{7066193D-FE02-4B69-B0D3-ED4CF1DC84DF}" destId="{D4496337-565F-4DEA-93D8-E1A2817DFE70}" srcOrd="0" destOrd="0" presId="urn:microsoft.com/office/officeart/2005/8/layout/hierarchy1"/>
    <dgm:cxn modelId="{2C6E4377-E361-4CC5-B49D-2FE03B038A6F}" type="presParOf" srcId="{D4496337-565F-4DEA-93D8-E1A2817DFE70}" destId="{C0B16786-B9A3-4C6B-80E8-91B58A6EC53C}" srcOrd="0" destOrd="0" presId="urn:microsoft.com/office/officeart/2005/8/layout/hierarchy1"/>
    <dgm:cxn modelId="{59B287BC-F386-4661-A71D-5D33C643AC49}" type="presParOf" srcId="{C0B16786-B9A3-4C6B-80E8-91B58A6EC53C}" destId="{503E23D2-5B92-4760-9143-6B397F2B847B}" srcOrd="0" destOrd="0" presId="urn:microsoft.com/office/officeart/2005/8/layout/hierarchy1"/>
    <dgm:cxn modelId="{238A4EC9-1B24-41E9-9EF5-CB468A6F4A14}" type="presParOf" srcId="{C0B16786-B9A3-4C6B-80E8-91B58A6EC53C}" destId="{0D7D05E1-1902-4F83-ABA5-5521FCC092E7}" srcOrd="1" destOrd="0" presId="urn:microsoft.com/office/officeart/2005/8/layout/hierarchy1"/>
    <dgm:cxn modelId="{A257B922-F646-4236-8408-611E7012A5D9}" type="presParOf" srcId="{D4496337-565F-4DEA-93D8-E1A2817DFE70}" destId="{C56223FB-B436-453A-89DE-98C574ED9323}" srcOrd="1" destOrd="0" presId="urn:microsoft.com/office/officeart/2005/8/layout/hierarchy1"/>
    <dgm:cxn modelId="{14D615F5-3013-4AA9-8036-92F281DBA218}" type="presParOf" srcId="{7066193D-FE02-4B69-B0D3-ED4CF1DC84DF}" destId="{DECE1897-39B8-459D-AFDD-CA94024C9450}" srcOrd="1" destOrd="0" presId="urn:microsoft.com/office/officeart/2005/8/layout/hierarchy1"/>
    <dgm:cxn modelId="{C9E03FBD-35D3-46C3-8BFF-34F37898FB20}" type="presParOf" srcId="{DECE1897-39B8-459D-AFDD-CA94024C9450}" destId="{98FD143D-DD84-4DAA-A163-ECCF0D38B82B}" srcOrd="0" destOrd="0" presId="urn:microsoft.com/office/officeart/2005/8/layout/hierarchy1"/>
    <dgm:cxn modelId="{EE520EB7-3BDF-44E4-A91F-27FEAF745411}" type="presParOf" srcId="{98FD143D-DD84-4DAA-A163-ECCF0D38B82B}" destId="{3AD8064D-C800-407E-A1FF-6DAC20D215BC}" srcOrd="0" destOrd="0" presId="urn:microsoft.com/office/officeart/2005/8/layout/hierarchy1"/>
    <dgm:cxn modelId="{7737CB5D-4215-40FE-B267-CF623C713D24}" type="presParOf" srcId="{98FD143D-DD84-4DAA-A163-ECCF0D38B82B}" destId="{365553AB-3F03-4211-8306-797B5F8DA0E5}" srcOrd="1" destOrd="0" presId="urn:microsoft.com/office/officeart/2005/8/layout/hierarchy1"/>
    <dgm:cxn modelId="{93A82ECD-125C-47F1-8D2E-7658E0EB959B}" type="presParOf" srcId="{DECE1897-39B8-459D-AFDD-CA94024C9450}" destId="{871C8A69-73BF-4143-9D25-B1F6E2AD4D82}" srcOrd="1" destOrd="0" presId="urn:microsoft.com/office/officeart/2005/8/layout/hierarchy1"/>
    <dgm:cxn modelId="{63309093-C646-4F69-BDD3-3A4471353E10}" type="presParOf" srcId="{7066193D-FE02-4B69-B0D3-ED4CF1DC84DF}" destId="{4AB9B79C-0005-4EC0-893E-BF6AD4BD6361}" srcOrd="2" destOrd="0" presId="urn:microsoft.com/office/officeart/2005/8/layout/hierarchy1"/>
    <dgm:cxn modelId="{E10DF7CD-E277-4AA6-B078-2B18BAD3CA57}" type="presParOf" srcId="{4AB9B79C-0005-4EC0-893E-BF6AD4BD6361}" destId="{AC9A9128-46BF-4751-9F1A-EE1EC52EB99D}" srcOrd="0" destOrd="0" presId="urn:microsoft.com/office/officeart/2005/8/layout/hierarchy1"/>
    <dgm:cxn modelId="{3986AE87-8022-4079-AFD3-34B3DF4E9C2D}" type="presParOf" srcId="{AC9A9128-46BF-4751-9F1A-EE1EC52EB99D}" destId="{B3FB528A-160B-44E5-B79F-992D7EB503D5}" srcOrd="0" destOrd="0" presId="urn:microsoft.com/office/officeart/2005/8/layout/hierarchy1"/>
    <dgm:cxn modelId="{DBEBFF47-5800-46A4-BE5F-30E9EBD2D1F1}" type="presParOf" srcId="{AC9A9128-46BF-4751-9F1A-EE1EC52EB99D}" destId="{4C913D77-D25B-4CA0-8550-B5633285D739}" srcOrd="1" destOrd="0" presId="urn:microsoft.com/office/officeart/2005/8/layout/hierarchy1"/>
    <dgm:cxn modelId="{096058C4-82D8-4F8F-BB22-2A34D26E236A}" type="presParOf" srcId="{4AB9B79C-0005-4EC0-893E-BF6AD4BD6361}" destId="{379B3BB8-A836-487B-958F-8C804B9F42D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16FDB2-4CEA-4C52-AE82-255D460AE64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AC43352-0659-4446-8866-68A3F5BCF7C1}">
      <dgm:prSet/>
      <dgm:spPr/>
      <dgm:t>
        <a:bodyPr/>
        <a:lstStyle/>
        <a:p>
          <a:pPr>
            <a:defRPr cap="all"/>
          </a:pPr>
          <a:r>
            <a:rPr lang="en-GB" dirty="0"/>
            <a:t>6 free confidential counselling sessions to all members of the Camanachd Association across Scotland aged 18+</a:t>
          </a:r>
          <a:endParaRPr lang="en-US" dirty="0"/>
        </a:p>
      </dgm:t>
    </dgm:pt>
    <dgm:pt modelId="{819797E4-1C8D-4314-AB1C-754C3DC5BBAC}" type="parTrans" cxnId="{48EC358B-8E0C-40E3-9AA6-1783FE30DDEC}">
      <dgm:prSet/>
      <dgm:spPr/>
      <dgm:t>
        <a:bodyPr/>
        <a:lstStyle/>
        <a:p>
          <a:endParaRPr lang="en-US"/>
        </a:p>
      </dgm:t>
    </dgm:pt>
    <dgm:pt modelId="{F199CE6C-EF1F-4E64-AC8C-AC958A1FE683}" type="sibTrans" cxnId="{48EC358B-8E0C-40E3-9AA6-1783FE30DDEC}">
      <dgm:prSet/>
      <dgm:spPr/>
      <dgm:t>
        <a:bodyPr/>
        <a:lstStyle/>
        <a:p>
          <a:endParaRPr lang="en-US"/>
        </a:p>
      </dgm:t>
    </dgm:pt>
    <dgm:pt modelId="{1A47EC18-1439-4759-AE24-A8EA889C49CE}">
      <dgm:prSet/>
      <dgm:spPr/>
      <dgm:t>
        <a:bodyPr/>
        <a:lstStyle/>
        <a:p>
          <a:pPr>
            <a:defRPr cap="all"/>
          </a:pPr>
          <a:r>
            <a:rPr lang="en-GB" dirty="0"/>
            <a:t>6 additional sessions can also be offered to individuals at a reduced rate </a:t>
          </a:r>
          <a:endParaRPr lang="en-US" dirty="0"/>
        </a:p>
      </dgm:t>
    </dgm:pt>
    <dgm:pt modelId="{9E95160D-5718-4BC5-AA06-32F57D294672}" type="parTrans" cxnId="{D2170072-0250-40BC-A8D6-50966DCEA4E6}">
      <dgm:prSet/>
      <dgm:spPr/>
      <dgm:t>
        <a:bodyPr/>
        <a:lstStyle/>
        <a:p>
          <a:endParaRPr lang="en-US"/>
        </a:p>
      </dgm:t>
    </dgm:pt>
    <dgm:pt modelId="{78748FF8-43CD-4597-A8F7-5F0ADC523207}" type="sibTrans" cxnId="{D2170072-0250-40BC-A8D6-50966DCEA4E6}">
      <dgm:prSet/>
      <dgm:spPr/>
      <dgm:t>
        <a:bodyPr/>
        <a:lstStyle/>
        <a:p>
          <a:endParaRPr lang="en-US"/>
        </a:p>
      </dgm:t>
    </dgm:pt>
    <dgm:pt modelId="{6E36F4A7-3207-4FDC-82A5-DE9AECE63550}">
      <dgm:prSet/>
      <dgm:spPr/>
      <dgm:t>
        <a:bodyPr/>
        <a:lstStyle/>
        <a:p>
          <a:pPr>
            <a:defRPr cap="all"/>
          </a:pPr>
          <a:r>
            <a:rPr lang="en-GB"/>
            <a:t>Face to face sessions are available depending on location </a:t>
          </a:r>
          <a:endParaRPr lang="en-US"/>
        </a:p>
      </dgm:t>
    </dgm:pt>
    <dgm:pt modelId="{AAFD3A6A-AD29-46D0-956D-888E5A134E8D}" type="parTrans" cxnId="{F90B03CA-7FBA-47F8-A6B7-473075F0AA7A}">
      <dgm:prSet/>
      <dgm:spPr/>
      <dgm:t>
        <a:bodyPr/>
        <a:lstStyle/>
        <a:p>
          <a:endParaRPr lang="en-US"/>
        </a:p>
      </dgm:t>
    </dgm:pt>
    <dgm:pt modelId="{921D78B2-04EE-4B77-B5E9-D626FE38260F}" type="sibTrans" cxnId="{F90B03CA-7FBA-47F8-A6B7-473075F0AA7A}">
      <dgm:prSet/>
      <dgm:spPr/>
      <dgm:t>
        <a:bodyPr/>
        <a:lstStyle/>
        <a:p>
          <a:endParaRPr lang="en-US"/>
        </a:p>
      </dgm:t>
    </dgm:pt>
    <dgm:pt modelId="{9F4E00AD-8BF1-4D7A-A496-5B53D79083D7}">
      <dgm:prSet/>
      <dgm:spPr/>
      <dgm:t>
        <a:bodyPr/>
        <a:lstStyle/>
        <a:p>
          <a:pPr>
            <a:defRPr cap="all"/>
          </a:pPr>
          <a:r>
            <a:rPr lang="en-GB"/>
            <a:t>Telephone/online sessions are also available </a:t>
          </a:r>
          <a:endParaRPr lang="en-US"/>
        </a:p>
      </dgm:t>
    </dgm:pt>
    <dgm:pt modelId="{0F74CC4D-3A6F-4342-8D89-45EAB4ACDC5F}" type="parTrans" cxnId="{879183F3-6595-4CE4-8F72-4AF3AABB0B19}">
      <dgm:prSet/>
      <dgm:spPr/>
      <dgm:t>
        <a:bodyPr/>
        <a:lstStyle/>
        <a:p>
          <a:endParaRPr lang="en-US"/>
        </a:p>
      </dgm:t>
    </dgm:pt>
    <dgm:pt modelId="{E20C6E5D-8A6A-4121-B348-B87D8C4D675E}" type="sibTrans" cxnId="{879183F3-6595-4CE4-8F72-4AF3AABB0B19}">
      <dgm:prSet/>
      <dgm:spPr/>
      <dgm:t>
        <a:bodyPr/>
        <a:lstStyle/>
        <a:p>
          <a:endParaRPr lang="en-US"/>
        </a:p>
      </dgm:t>
    </dgm:pt>
    <dgm:pt modelId="{3C841AC5-9F1C-43C9-A616-192E1E500BC3}">
      <dgm:prSet/>
      <dgm:spPr/>
      <dgm:t>
        <a:bodyPr/>
        <a:lstStyle/>
        <a:p>
          <a:pPr>
            <a:defRPr cap="all"/>
          </a:pPr>
          <a:r>
            <a:rPr lang="en-GB"/>
            <a:t>Crisis intervention and longer term support </a:t>
          </a:r>
          <a:endParaRPr lang="en-US"/>
        </a:p>
      </dgm:t>
    </dgm:pt>
    <dgm:pt modelId="{E95C0774-6A63-40F4-8182-7BD85008340B}" type="parTrans" cxnId="{E48B5A1D-015E-4DC0-94B2-86327B8307EC}">
      <dgm:prSet/>
      <dgm:spPr/>
      <dgm:t>
        <a:bodyPr/>
        <a:lstStyle/>
        <a:p>
          <a:endParaRPr lang="en-US"/>
        </a:p>
      </dgm:t>
    </dgm:pt>
    <dgm:pt modelId="{E7ED4D15-7393-41E7-B8DA-B640E08B6A05}" type="sibTrans" cxnId="{E48B5A1D-015E-4DC0-94B2-86327B8307EC}">
      <dgm:prSet/>
      <dgm:spPr/>
      <dgm:t>
        <a:bodyPr/>
        <a:lstStyle/>
        <a:p>
          <a:endParaRPr lang="en-US"/>
        </a:p>
      </dgm:t>
    </dgm:pt>
    <dgm:pt modelId="{1CC8299A-27E4-4C0A-9E7A-65B9B18EC1EB}">
      <dgm:prSet/>
      <dgm:spPr/>
      <dgm:t>
        <a:bodyPr/>
        <a:lstStyle/>
        <a:p>
          <a:pPr>
            <a:defRPr cap="all"/>
          </a:pPr>
          <a:r>
            <a:rPr lang="en-GB"/>
            <a:t>All enquiries responded to within 24hrs and first appointment offered within 7 days</a:t>
          </a:r>
          <a:endParaRPr lang="en-US"/>
        </a:p>
      </dgm:t>
    </dgm:pt>
    <dgm:pt modelId="{A66E211D-C5C1-44E3-A842-D87020058ED5}" type="parTrans" cxnId="{7633C1F5-4838-405D-BC2A-E92F70D28B94}">
      <dgm:prSet/>
      <dgm:spPr/>
      <dgm:t>
        <a:bodyPr/>
        <a:lstStyle/>
        <a:p>
          <a:endParaRPr lang="en-US"/>
        </a:p>
      </dgm:t>
    </dgm:pt>
    <dgm:pt modelId="{F877FF84-404E-4E0A-AF44-2A63853F219F}" type="sibTrans" cxnId="{7633C1F5-4838-405D-BC2A-E92F70D28B94}">
      <dgm:prSet/>
      <dgm:spPr/>
      <dgm:t>
        <a:bodyPr/>
        <a:lstStyle/>
        <a:p>
          <a:endParaRPr lang="en-US"/>
        </a:p>
      </dgm:t>
    </dgm:pt>
    <dgm:pt modelId="{02FE2781-3C38-4C4C-AEE6-C15DE3F59FD7}" type="pres">
      <dgm:prSet presAssocID="{5E16FDB2-4CEA-4C52-AE82-255D460AE64B}" presName="root" presStyleCnt="0">
        <dgm:presLayoutVars>
          <dgm:dir/>
          <dgm:resizeHandles val="exact"/>
        </dgm:presLayoutVars>
      </dgm:prSet>
      <dgm:spPr/>
    </dgm:pt>
    <dgm:pt modelId="{622E3750-F590-4054-85F7-10F16F21D5B7}" type="pres">
      <dgm:prSet presAssocID="{4AC43352-0659-4446-8866-68A3F5BCF7C1}" presName="compNode" presStyleCnt="0"/>
      <dgm:spPr/>
    </dgm:pt>
    <dgm:pt modelId="{777E972B-9BDA-429E-83CA-2DD6D4F16135}" type="pres">
      <dgm:prSet presAssocID="{4AC43352-0659-4446-8866-68A3F5BCF7C1}" presName="iconBgRect" presStyleLbl="bgShp" presStyleIdx="0" presStyleCnt="6"/>
      <dgm:spPr/>
    </dgm:pt>
    <dgm:pt modelId="{101D120C-D76A-4251-A7ED-AE4C10956632}" type="pres">
      <dgm:prSet presAssocID="{4AC43352-0659-4446-8866-68A3F5BCF7C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1973A762-73AC-400A-864D-2507B43CA7E2}" type="pres">
      <dgm:prSet presAssocID="{4AC43352-0659-4446-8866-68A3F5BCF7C1}" presName="spaceRect" presStyleCnt="0"/>
      <dgm:spPr/>
    </dgm:pt>
    <dgm:pt modelId="{84FBD55F-1911-4E75-A6D9-928429A69D58}" type="pres">
      <dgm:prSet presAssocID="{4AC43352-0659-4446-8866-68A3F5BCF7C1}" presName="textRect" presStyleLbl="revTx" presStyleIdx="0" presStyleCnt="6">
        <dgm:presLayoutVars>
          <dgm:chMax val="1"/>
          <dgm:chPref val="1"/>
        </dgm:presLayoutVars>
      </dgm:prSet>
      <dgm:spPr/>
    </dgm:pt>
    <dgm:pt modelId="{BD1A9D74-B656-45B1-A349-2D16BBACEF64}" type="pres">
      <dgm:prSet presAssocID="{F199CE6C-EF1F-4E64-AC8C-AC958A1FE683}" presName="sibTrans" presStyleCnt="0"/>
      <dgm:spPr/>
    </dgm:pt>
    <dgm:pt modelId="{0915AE3D-D3AE-498B-84D5-95C6E84C0DA4}" type="pres">
      <dgm:prSet presAssocID="{1A47EC18-1439-4759-AE24-A8EA889C49CE}" presName="compNode" presStyleCnt="0"/>
      <dgm:spPr/>
    </dgm:pt>
    <dgm:pt modelId="{9695C12B-3A66-4EA6-B895-FAF42B8BF315}" type="pres">
      <dgm:prSet presAssocID="{1A47EC18-1439-4759-AE24-A8EA889C49CE}" presName="iconBgRect" presStyleLbl="bgShp" presStyleIdx="1" presStyleCnt="6"/>
      <dgm:spPr/>
    </dgm:pt>
    <dgm:pt modelId="{65EE9449-3C0F-452A-863A-DC4A6505C3C6}" type="pres">
      <dgm:prSet presAssocID="{1A47EC18-1439-4759-AE24-A8EA889C49C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B746C1C9-20DB-4D83-A60D-D61F8ED26E65}" type="pres">
      <dgm:prSet presAssocID="{1A47EC18-1439-4759-AE24-A8EA889C49CE}" presName="spaceRect" presStyleCnt="0"/>
      <dgm:spPr/>
    </dgm:pt>
    <dgm:pt modelId="{4E71E407-767F-4D78-A56B-B1E5A0A3D56A}" type="pres">
      <dgm:prSet presAssocID="{1A47EC18-1439-4759-AE24-A8EA889C49CE}" presName="textRect" presStyleLbl="revTx" presStyleIdx="1" presStyleCnt="6">
        <dgm:presLayoutVars>
          <dgm:chMax val="1"/>
          <dgm:chPref val="1"/>
        </dgm:presLayoutVars>
      </dgm:prSet>
      <dgm:spPr/>
    </dgm:pt>
    <dgm:pt modelId="{8D5DBB19-BD65-444C-A2D5-389ADB1EA6D7}" type="pres">
      <dgm:prSet presAssocID="{78748FF8-43CD-4597-A8F7-5F0ADC523207}" presName="sibTrans" presStyleCnt="0"/>
      <dgm:spPr/>
    </dgm:pt>
    <dgm:pt modelId="{BC073D70-597D-41EE-B089-999369872CDF}" type="pres">
      <dgm:prSet presAssocID="{6E36F4A7-3207-4FDC-82A5-DE9AECE63550}" presName="compNode" presStyleCnt="0"/>
      <dgm:spPr/>
    </dgm:pt>
    <dgm:pt modelId="{99CA4E4E-BE4C-4FA1-94BD-14D10682738B}" type="pres">
      <dgm:prSet presAssocID="{6E36F4A7-3207-4FDC-82A5-DE9AECE63550}" presName="iconBgRect" presStyleLbl="bgShp" presStyleIdx="2" presStyleCnt="6"/>
      <dgm:spPr/>
    </dgm:pt>
    <dgm:pt modelId="{C49E4241-8EA6-43B4-9B4A-87F815D165EE}" type="pres">
      <dgm:prSet presAssocID="{6E36F4A7-3207-4FDC-82A5-DE9AECE6355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ker"/>
        </a:ext>
      </dgm:extLst>
    </dgm:pt>
    <dgm:pt modelId="{21101036-EC71-4F38-8799-0CAA6DE8BCDC}" type="pres">
      <dgm:prSet presAssocID="{6E36F4A7-3207-4FDC-82A5-DE9AECE63550}" presName="spaceRect" presStyleCnt="0"/>
      <dgm:spPr/>
    </dgm:pt>
    <dgm:pt modelId="{6905922E-3ABC-4956-BFBC-92665793A1DD}" type="pres">
      <dgm:prSet presAssocID="{6E36F4A7-3207-4FDC-82A5-DE9AECE63550}" presName="textRect" presStyleLbl="revTx" presStyleIdx="2" presStyleCnt="6">
        <dgm:presLayoutVars>
          <dgm:chMax val="1"/>
          <dgm:chPref val="1"/>
        </dgm:presLayoutVars>
      </dgm:prSet>
      <dgm:spPr/>
    </dgm:pt>
    <dgm:pt modelId="{7ABEF881-648C-424A-9B88-9C4FE63EFDFC}" type="pres">
      <dgm:prSet presAssocID="{921D78B2-04EE-4B77-B5E9-D626FE38260F}" presName="sibTrans" presStyleCnt="0"/>
      <dgm:spPr/>
    </dgm:pt>
    <dgm:pt modelId="{9B80EAF1-B900-44D3-8449-E15F8692F53E}" type="pres">
      <dgm:prSet presAssocID="{9F4E00AD-8BF1-4D7A-A496-5B53D79083D7}" presName="compNode" presStyleCnt="0"/>
      <dgm:spPr/>
    </dgm:pt>
    <dgm:pt modelId="{0856441F-E5E7-4321-8418-E1D5C8C540D4}" type="pres">
      <dgm:prSet presAssocID="{9F4E00AD-8BF1-4D7A-A496-5B53D79083D7}" presName="iconBgRect" presStyleLbl="bgShp" presStyleIdx="3" presStyleCnt="6"/>
      <dgm:spPr/>
    </dgm:pt>
    <dgm:pt modelId="{463297C9-2D63-48D0-A20E-A64AD60C10B0}" type="pres">
      <dgm:prSet presAssocID="{9F4E00AD-8BF1-4D7A-A496-5B53D79083D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ceiver"/>
        </a:ext>
      </dgm:extLst>
    </dgm:pt>
    <dgm:pt modelId="{B0C49B8C-9FD3-48DB-865E-4B55932AAB19}" type="pres">
      <dgm:prSet presAssocID="{9F4E00AD-8BF1-4D7A-A496-5B53D79083D7}" presName="spaceRect" presStyleCnt="0"/>
      <dgm:spPr/>
    </dgm:pt>
    <dgm:pt modelId="{77AE6899-5DC4-4533-942A-BCFB301D4FAC}" type="pres">
      <dgm:prSet presAssocID="{9F4E00AD-8BF1-4D7A-A496-5B53D79083D7}" presName="textRect" presStyleLbl="revTx" presStyleIdx="3" presStyleCnt="6">
        <dgm:presLayoutVars>
          <dgm:chMax val="1"/>
          <dgm:chPref val="1"/>
        </dgm:presLayoutVars>
      </dgm:prSet>
      <dgm:spPr/>
    </dgm:pt>
    <dgm:pt modelId="{D22FC99E-D162-4B1F-B92D-54873AB77FA6}" type="pres">
      <dgm:prSet presAssocID="{E20C6E5D-8A6A-4121-B348-B87D8C4D675E}" presName="sibTrans" presStyleCnt="0"/>
      <dgm:spPr/>
    </dgm:pt>
    <dgm:pt modelId="{2E4118B7-1DAA-4388-84EC-CD17A09FA206}" type="pres">
      <dgm:prSet presAssocID="{3C841AC5-9F1C-43C9-A616-192E1E500BC3}" presName="compNode" presStyleCnt="0"/>
      <dgm:spPr/>
    </dgm:pt>
    <dgm:pt modelId="{7C7171B0-DAD5-41AB-89AB-A73692CFE1CB}" type="pres">
      <dgm:prSet presAssocID="{3C841AC5-9F1C-43C9-A616-192E1E500BC3}" presName="iconBgRect" presStyleLbl="bgShp" presStyleIdx="4" presStyleCnt="6"/>
      <dgm:spPr/>
    </dgm:pt>
    <dgm:pt modelId="{DF1D335E-16A4-4B52-8560-7363A0939A60}" type="pres">
      <dgm:prSet presAssocID="{3C841AC5-9F1C-43C9-A616-192E1E500BC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edical"/>
        </a:ext>
      </dgm:extLst>
    </dgm:pt>
    <dgm:pt modelId="{5C43656B-60FE-40BE-97AE-D65457BE0E8C}" type="pres">
      <dgm:prSet presAssocID="{3C841AC5-9F1C-43C9-A616-192E1E500BC3}" presName="spaceRect" presStyleCnt="0"/>
      <dgm:spPr/>
    </dgm:pt>
    <dgm:pt modelId="{E8E75FD6-14B5-4639-A3F7-A4A1D92FD820}" type="pres">
      <dgm:prSet presAssocID="{3C841AC5-9F1C-43C9-A616-192E1E500BC3}" presName="textRect" presStyleLbl="revTx" presStyleIdx="4" presStyleCnt="6">
        <dgm:presLayoutVars>
          <dgm:chMax val="1"/>
          <dgm:chPref val="1"/>
        </dgm:presLayoutVars>
      </dgm:prSet>
      <dgm:spPr/>
    </dgm:pt>
    <dgm:pt modelId="{059CE358-2E86-4A83-9B72-ECBF3F378ECF}" type="pres">
      <dgm:prSet presAssocID="{E7ED4D15-7393-41E7-B8DA-B640E08B6A05}" presName="sibTrans" presStyleCnt="0"/>
      <dgm:spPr/>
    </dgm:pt>
    <dgm:pt modelId="{0A4994A5-C13A-4787-B75C-8A85C8E96D90}" type="pres">
      <dgm:prSet presAssocID="{1CC8299A-27E4-4C0A-9E7A-65B9B18EC1EB}" presName="compNode" presStyleCnt="0"/>
      <dgm:spPr/>
    </dgm:pt>
    <dgm:pt modelId="{EA61FF01-2E9E-4EA6-B232-5F08F76CC10B}" type="pres">
      <dgm:prSet presAssocID="{1CC8299A-27E4-4C0A-9E7A-65B9B18EC1EB}" presName="iconBgRect" presStyleLbl="bgShp" presStyleIdx="5" presStyleCnt="6"/>
      <dgm:spPr/>
    </dgm:pt>
    <dgm:pt modelId="{9B29D096-DB38-4595-A19B-BEBD099513FF}" type="pres">
      <dgm:prSet presAssocID="{1CC8299A-27E4-4C0A-9E7A-65B9B18EC1EB}"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peaker Phone"/>
        </a:ext>
      </dgm:extLst>
    </dgm:pt>
    <dgm:pt modelId="{41BA4EFF-CBBE-4128-8DCA-62EE930434D8}" type="pres">
      <dgm:prSet presAssocID="{1CC8299A-27E4-4C0A-9E7A-65B9B18EC1EB}" presName="spaceRect" presStyleCnt="0"/>
      <dgm:spPr/>
    </dgm:pt>
    <dgm:pt modelId="{05EF4DE7-8CC0-4140-ACBC-BBD158E1EE24}" type="pres">
      <dgm:prSet presAssocID="{1CC8299A-27E4-4C0A-9E7A-65B9B18EC1EB}" presName="textRect" presStyleLbl="revTx" presStyleIdx="5" presStyleCnt="6">
        <dgm:presLayoutVars>
          <dgm:chMax val="1"/>
          <dgm:chPref val="1"/>
        </dgm:presLayoutVars>
      </dgm:prSet>
      <dgm:spPr/>
    </dgm:pt>
  </dgm:ptLst>
  <dgm:cxnLst>
    <dgm:cxn modelId="{E48B5A1D-015E-4DC0-94B2-86327B8307EC}" srcId="{5E16FDB2-4CEA-4C52-AE82-255D460AE64B}" destId="{3C841AC5-9F1C-43C9-A616-192E1E500BC3}" srcOrd="4" destOrd="0" parTransId="{E95C0774-6A63-40F4-8182-7BD85008340B}" sibTransId="{E7ED4D15-7393-41E7-B8DA-B640E08B6A05}"/>
    <dgm:cxn modelId="{6F2C6E2F-34A7-4732-A54F-E2EFFB0BA13D}" type="presOf" srcId="{1A47EC18-1439-4759-AE24-A8EA889C49CE}" destId="{4E71E407-767F-4D78-A56B-B1E5A0A3D56A}" srcOrd="0" destOrd="0" presId="urn:microsoft.com/office/officeart/2018/5/layout/IconCircleLabelList"/>
    <dgm:cxn modelId="{1C51003C-C978-4490-A3B1-1FA7F6377AB6}" type="presOf" srcId="{9F4E00AD-8BF1-4D7A-A496-5B53D79083D7}" destId="{77AE6899-5DC4-4533-942A-BCFB301D4FAC}" srcOrd="0" destOrd="0" presId="urn:microsoft.com/office/officeart/2018/5/layout/IconCircleLabelList"/>
    <dgm:cxn modelId="{2541C347-7122-4528-9ADD-990C7575D34C}" type="presOf" srcId="{1CC8299A-27E4-4C0A-9E7A-65B9B18EC1EB}" destId="{05EF4DE7-8CC0-4140-ACBC-BBD158E1EE24}" srcOrd="0" destOrd="0" presId="urn:microsoft.com/office/officeart/2018/5/layout/IconCircleLabelList"/>
    <dgm:cxn modelId="{3936C74C-3E2F-453D-AA91-2FD2C9E86132}" type="presOf" srcId="{3C841AC5-9F1C-43C9-A616-192E1E500BC3}" destId="{E8E75FD6-14B5-4639-A3F7-A4A1D92FD820}" srcOrd="0" destOrd="0" presId="urn:microsoft.com/office/officeart/2018/5/layout/IconCircleLabelList"/>
    <dgm:cxn modelId="{D2170072-0250-40BC-A8D6-50966DCEA4E6}" srcId="{5E16FDB2-4CEA-4C52-AE82-255D460AE64B}" destId="{1A47EC18-1439-4759-AE24-A8EA889C49CE}" srcOrd="1" destOrd="0" parTransId="{9E95160D-5718-4BC5-AA06-32F57D294672}" sibTransId="{78748FF8-43CD-4597-A8F7-5F0ADC523207}"/>
    <dgm:cxn modelId="{48EC358B-8E0C-40E3-9AA6-1783FE30DDEC}" srcId="{5E16FDB2-4CEA-4C52-AE82-255D460AE64B}" destId="{4AC43352-0659-4446-8866-68A3F5BCF7C1}" srcOrd="0" destOrd="0" parTransId="{819797E4-1C8D-4314-AB1C-754C3DC5BBAC}" sibTransId="{F199CE6C-EF1F-4E64-AC8C-AC958A1FE683}"/>
    <dgm:cxn modelId="{83B15BB1-3339-4777-98CA-205D48A265B3}" type="presOf" srcId="{5E16FDB2-4CEA-4C52-AE82-255D460AE64B}" destId="{02FE2781-3C38-4C4C-AEE6-C15DE3F59FD7}" srcOrd="0" destOrd="0" presId="urn:microsoft.com/office/officeart/2018/5/layout/IconCircleLabelList"/>
    <dgm:cxn modelId="{1B46C8B4-D505-400D-A377-93DAECA3CCE9}" type="presOf" srcId="{4AC43352-0659-4446-8866-68A3F5BCF7C1}" destId="{84FBD55F-1911-4E75-A6D9-928429A69D58}" srcOrd="0" destOrd="0" presId="urn:microsoft.com/office/officeart/2018/5/layout/IconCircleLabelList"/>
    <dgm:cxn modelId="{F90B03CA-7FBA-47F8-A6B7-473075F0AA7A}" srcId="{5E16FDB2-4CEA-4C52-AE82-255D460AE64B}" destId="{6E36F4A7-3207-4FDC-82A5-DE9AECE63550}" srcOrd="2" destOrd="0" parTransId="{AAFD3A6A-AD29-46D0-956D-888E5A134E8D}" sibTransId="{921D78B2-04EE-4B77-B5E9-D626FE38260F}"/>
    <dgm:cxn modelId="{879183F3-6595-4CE4-8F72-4AF3AABB0B19}" srcId="{5E16FDB2-4CEA-4C52-AE82-255D460AE64B}" destId="{9F4E00AD-8BF1-4D7A-A496-5B53D79083D7}" srcOrd="3" destOrd="0" parTransId="{0F74CC4D-3A6F-4342-8D89-45EAB4ACDC5F}" sibTransId="{E20C6E5D-8A6A-4121-B348-B87D8C4D675E}"/>
    <dgm:cxn modelId="{7633C1F5-4838-405D-BC2A-E92F70D28B94}" srcId="{5E16FDB2-4CEA-4C52-AE82-255D460AE64B}" destId="{1CC8299A-27E4-4C0A-9E7A-65B9B18EC1EB}" srcOrd="5" destOrd="0" parTransId="{A66E211D-C5C1-44E3-A842-D87020058ED5}" sibTransId="{F877FF84-404E-4E0A-AF44-2A63853F219F}"/>
    <dgm:cxn modelId="{655127F9-A00D-49EE-BC89-CEE47292C57A}" type="presOf" srcId="{6E36F4A7-3207-4FDC-82A5-DE9AECE63550}" destId="{6905922E-3ABC-4956-BFBC-92665793A1DD}" srcOrd="0" destOrd="0" presId="urn:microsoft.com/office/officeart/2018/5/layout/IconCircleLabelList"/>
    <dgm:cxn modelId="{A49E373F-5319-4C1C-80DA-055172ADF3E9}" type="presParOf" srcId="{02FE2781-3C38-4C4C-AEE6-C15DE3F59FD7}" destId="{622E3750-F590-4054-85F7-10F16F21D5B7}" srcOrd="0" destOrd="0" presId="urn:microsoft.com/office/officeart/2018/5/layout/IconCircleLabelList"/>
    <dgm:cxn modelId="{CD24DD04-D78C-40B6-A45B-7FB20BAFA314}" type="presParOf" srcId="{622E3750-F590-4054-85F7-10F16F21D5B7}" destId="{777E972B-9BDA-429E-83CA-2DD6D4F16135}" srcOrd="0" destOrd="0" presId="urn:microsoft.com/office/officeart/2018/5/layout/IconCircleLabelList"/>
    <dgm:cxn modelId="{B3042B75-C851-4607-9149-71F186FB8A54}" type="presParOf" srcId="{622E3750-F590-4054-85F7-10F16F21D5B7}" destId="{101D120C-D76A-4251-A7ED-AE4C10956632}" srcOrd="1" destOrd="0" presId="urn:microsoft.com/office/officeart/2018/5/layout/IconCircleLabelList"/>
    <dgm:cxn modelId="{B4710007-3E08-49F7-9E17-283741EE3D62}" type="presParOf" srcId="{622E3750-F590-4054-85F7-10F16F21D5B7}" destId="{1973A762-73AC-400A-864D-2507B43CA7E2}" srcOrd="2" destOrd="0" presId="urn:microsoft.com/office/officeart/2018/5/layout/IconCircleLabelList"/>
    <dgm:cxn modelId="{40795895-8931-49A9-83C6-ED6130306612}" type="presParOf" srcId="{622E3750-F590-4054-85F7-10F16F21D5B7}" destId="{84FBD55F-1911-4E75-A6D9-928429A69D58}" srcOrd="3" destOrd="0" presId="urn:microsoft.com/office/officeart/2018/5/layout/IconCircleLabelList"/>
    <dgm:cxn modelId="{97B53E62-A68E-43FD-BAFF-75C2D64825A1}" type="presParOf" srcId="{02FE2781-3C38-4C4C-AEE6-C15DE3F59FD7}" destId="{BD1A9D74-B656-45B1-A349-2D16BBACEF64}" srcOrd="1" destOrd="0" presId="urn:microsoft.com/office/officeart/2018/5/layout/IconCircleLabelList"/>
    <dgm:cxn modelId="{72D333EF-D045-4168-91E3-E4B93B8127D4}" type="presParOf" srcId="{02FE2781-3C38-4C4C-AEE6-C15DE3F59FD7}" destId="{0915AE3D-D3AE-498B-84D5-95C6E84C0DA4}" srcOrd="2" destOrd="0" presId="urn:microsoft.com/office/officeart/2018/5/layout/IconCircleLabelList"/>
    <dgm:cxn modelId="{806CC085-B161-4512-975F-1EC66295FCDE}" type="presParOf" srcId="{0915AE3D-D3AE-498B-84D5-95C6E84C0DA4}" destId="{9695C12B-3A66-4EA6-B895-FAF42B8BF315}" srcOrd="0" destOrd="0" presId="urn:microsoft.com/office/officeart/2018/5/layout/IconCircleLabelList"/>
    <dgm:cxn modelId="{81C1A8AA-95D6-4DE0-8252-F5FE881D688C}" type="presParOf" srcId="{0915AE3D-D3AE-498B-84D5-95C6E84C0DA4}" destId="{65EE9449-3C0F-452A-863A-DC4A6505C3C6}" srcOrd="1" destOrd="0" presId="urn:microsoft.com/office/officeart/2018/5/layout/IconCircleLabelList"/>
    <dgm:cxn modelId="{97C65353-7EB6-44EA-87BB-695D0A5E48B7}" type="presParOf" srcId="{0915AE3D-D3AE-498B-84D5-95C6E84C0DA4}" destId="{B746C1C9-20DB-4D83-A60D-D61F8ED26E65}" srcOrd="2" destOrd="0" presId="urn:microsoft.com/office/officeart/2018/5/layout/IconCircleLabelList"/>
    <dgm:cxn modelId="{198691CC-DC69-4A2B-93E0-9067B412D0F6}" type="presParOf" srcId="{0915AE3D-D3AE-498B-84D5-95C6E84C0DA4}" destId="{4E71E407-767F-4D78-A56B-B1E5A0A3D56A}" srcOrd="3" destOrd="0" presId="urn:microsoft.com/office/officeart/2018/5/layout/IconCircleLabelList"/>
    <dgm:cxn modelId="{EF0D0501-18A8-4C35-BC0F-828394A89FCB}" type="presParOf" srcId="{02FE2781-3C38-4C4C-AEE6-C15DE3F59FD7}" destId="{8D5DBB19-BD65-444C-A2D5-389ADB1EA6D7}" srcOrd="3" destOrd="0" presId="urn:microsoft.com/office/officeart/2018/5/layout/IconCircleLabelList"/>
    <dgm:cxn modelId="{FEBCF41E-A010-4F6C-BF40-9C20FC254EF6}" type="presParOf" srcId="{02FE2781-3C38-4C4C-AEE6-C15DE3F59FD7}" destId="{BC073D70-597D-41EE-B089-999369872CDF}" srcOrd="4" destOrd="0" presId="urn:microsoft.com/office/officeart/2018/5/layout/IconCircleLabelList"/>
    <dgm:cxn modelId="{4433CC20-202C-4C87-82C1-709D7E20023D}" type="presParOf" srcId="{BC073D70-597D-41EE-B089-999369872CDF}" destId="{99CA4E4E-BE4C-4FA1-94BD-14D10682738B}" srcOrd="0" destOrd="0" presId="urn:microsoft.com/office/officeart/2018/5/layout/IconCircleLabelList"/>
    <dgm:cxn modelId="{B9513FEA-7C97-4C17-BEDE-A76E78E72265}" type="presParOf" srcId="{BC073D70-597D-41EE-B089-999369872CDF}" destId="{C49E4241-8EA6-43B4-9B4A-87F815D165EE}" srcOrd="1" destOrd="0" presId="urn:microsoft.com/office/officeart/2018/5/layout/IconCircleLabelList"/>
    <dgm:cxn modelId="{E315A7A7-72CE-4425-B7CE-F8C53C0FD893}" type="presParOf" srcId="{BC073D70-597D-41EE-B089-999369872CDF}" destId="{21101036-EC71-4F38-8799-0CAA6DE8BCDC}" srcOrd="2" destOrd="0" presId="urn:microsoft.com/office/officeart/2018/5/layout/IconCircleLabelList"/>
    <dgm:cxn modelId="{7A6EE465-314D-4807-B4F6-F6443EEFC75A}" type="presParOf" srcId="{BC073D70-597D-41EE-B089-999369872CDF}" destId="{6905922E-3ABC-4956-BFBC-92665793A1DD}" srcOrd="3" destOrd="0" presId="urn:microsoft.com/office/officeart/2018/5/layout/IconCircleLabelList"/>
    <dgm:cxn modelId="{E7DAC023-871B-463F-BD03-098746237C05}" type="presParOf" srcId="{02FE2781-3C38-4C4C-AEE6-C15DE3F59FD7}" destId="{7ABEF881-648C-424A-9B88-9C4FE63EFDFC}" srcOrd="5" destOrd="0" presId="urn:microsoft.com/office/officeart/2018/5/layout/IconCircleLabelList"/>
    <dgm:cxn modelId="{CB708B4F-23A9-4CEC-9551-2300DF558B73}" type="presParOf" srcId="{02FE2781-3C38-4C4C-AEE6-C15DE3F59FD7}" destId="{9B80EAF1-B900-44D3-8449-E15F8692F53E}" srcOrd="6" destOrd="0" presId="urn:microsoft.com/office/officeart/2018/5/layout/IconCircleLabelList"/>
    <dgm:cxn modelId="{DBCBE059-29DC-4E63-9367-78214978A78F}" type="presParOf" srcId="{9B80EAF1-B900-44D3-8449-E15F8692F53E}" destId="{0856441F-E5E7-4321-8418-E1D5C8C540D4}" srcOrd="0" destOrd="0" presId="urn:microsoft.com/office/officeart/2018/5/layout/IconCircleLabelList"/>
    <dgm:cxn modelId="{5FE194CD-952E-4A52-891C-2D5CF705FA15}" type="presParOf" srcId="{9B80EAF1-B900-44D3-8449-E15F8692F53E}" destId="{463297C9-2D63-48D0-A20E-A64AD60C10B0}" srcOrd="1" destOrd="0" presId="urn:microsoft.com/office/officeart/2018/5/layout/IconCircleLabelList"/>
    <dgm:cxn modelId="{9B4F19F5-9E83-40E7-9618-D0FA7EDF0904}" type="presParOf" srcId="{9B80EAF1-B900-44D3-8449-E15F8692F53E}" destId="{B0C49B8C-9FD3-48DB-865E-4B55932AAB19}" srcOrd="2" destOrd="0" presId="urn:microsoft.com/office/officeart/2018/5/layout/IconCircleLabelList"/>
    <dgm:cxn modelId="{BCAA2C19-3229-4E01-8D74-817B57DAC3C7}" type="presParOf" srcId="{9B80EAF1-B900-44D3-8449-E15F8692F53E}" destId="{77AE6899-5DC4-4533-942A-BCFB301D4FAC}" srcOrd="3" destOrd="0" presId="urn:microsoft.com/office/officeart/2018/5/layout/IconCircleLabelList"/>
    <dgm:cxn modelId="{E20779FC-FAF4-4B51-8F8C-E1DFE9A3396F}" type="presParOf" srcId="{02FE2781-3C38-4C4C-AEE6-C15DE3F59FD7}" destId="{D22FC99E-D162-4B1F-B92D-54873AB77FA6}" srcOrd="7" destOrd="0" presId="urn:microsoft.com/office/officeart/2018/5/layout/IconCircleLabelList"/>
    <dgm:cxn modelId="{BB02D03F-DE8B-4C7F-AC3B-C2B2D5F9EE02}" type="presParOf" srcId="{02FE2781-3C38-4C4C-AEE6-C15DE3F59FD7}" destId="{2E4118B7-1DAA-4388-84EC-CD17A09FA206}" srcOrd="8" destOrd="0" presId="urn:microsoft.com/office/officeart/2018/5/layout/IconCircleLabelList"/>
    <dgm:cxn modelId="{8D8283FE-FA10-48D7-85AC-B25A7BE7E01C}" type="presParOf" srcId="{2E4118B7-1DAA-4388-84EC-CD17A09FA206}" destId="{7C7171B0-DAD5-41AB-89AB-A73692CFE1CB}" srcOrd="0" destOrd="0" presId="urn:microsoft.com/office/officeart/2018/5/layout/IconCircleLabelList"/>
    <dgm:cxn modelId="{D713378E-7779-410D-ABA1-39EE5B843CDA}" type="presParOf" srcId="{2E4118B7-1DAA-4388-84EC-CD17A09FA206}" destId="{DF1D335E-16A4-4B52-8560-7363A0939A60}" srcOrd="1" destOrd="0" presId="urn:microsoft.com/office/officeart/2018/5/layout/IconCircleLabelList"/>
    <dgm:cxn modelId="{51C8ABB3-B2ED-469F-9ACA-FBAC3238F14B}" type="presParOf" srcId="{2E4118B7-1DAA-4388-84EC-CD17A09FA206}" destId="{5C43656B-60FE-40BE-97AE-D65457BE0E8C}" srcOrd="2" destOrd="0" presId="urn:microsoft.com/office/officeart/2018/5/layout/IconCircleLabelList"/>
    <dgm:cxn modelId="{F200EDFF-322E-4653-84C6-5EDC89E29E89}" type="presParOf" srcId="{2E4118B7-1DAA-4388-84EC-CD17A09FA206}" destId="{E8E75FD6-14B5-4639-A3F7-A4A1D92FD820}" srcOrd="3" destOrd="0" presId="urn:microsoft.com/office/officeart/2018/5/layout/IconCircleLabelList"/>
    <dgm:cxn modelId="{B7231213-2BBC-45F2-93AA-74A8A8AE594D}" type="presParOf" srcId="{02FE2781-3C38-4C4C-AEE6-C15DE3F59FD7}" destId="{059CE358-2E86-4A83-9B72-ECBF3F378ECF}" srcOrd="9" destOrd="0" presId="urn:microsoft.com/office/officeart/2018/5/layout/IconCircleLabelList"/>
    <dgm:cxn modelId="{4CBC506A-1336-4615-AECE-782E6CE585BE}" type="presParOf" srcId="{02FE2781-3C38-4C4C-AEE6-C15DE3F59FD7}" destId="{0A4994A5-C13A-4787-B75C-8A85C8E96D90}" srcOrd="10" destOrd="0" presId="urn:microsoft.com/office/officeart/2018/5/layout/IconCircleLabelList"/>
    <dgm:cxn modelId="{B4363035-6A36-4466-A267-B17C20B28B76}" type="presParOf" srcId="{0A4994A5-C13A-4787-B75C-8A85C8E96D90}" destId="{EA61FF01-2E9E-4EA6-B232-5F08F76CC10B}" srcOrd="0" destOrd="0" presId="urn:microsoft.com/office/officeart/2018/5/layout/IconCircleLabelList"/>
    <dgm:cxn modelId="{44E5433A-1C1C-454C-87F2-CFBDB6C4859A}" type="presParOf" srcId="{0A4994A5-C13A-4787-B75C-8A85C8E96D90}" destId="{9B29D096-DB38-4595-A19B-BEBD099513FF}" srcOrd="1" destOrd="0" presId="urn:microsoft.com/office/officeart/2018/5/layout/IconCircleLabelList"/>
    <dgm:cxn modelId="{ED4185D9-FE49-4AFB-A670-638A4FFBCCC9}" type="presParOf" srcId="{0A4994A5-C13A-4787-B75C-8A85C8E96D90}" destId="{41BA4EFF-CBBE-4128-8DCA-62EE930434D8}" srcOrd="2" destOrd="0" presId="urn:microsoft.com/office/officeart/2018/5/layout/IconCircleLabelList"/>
    <dgm:cxn modelId="{48419D5F-8AED-4A42-A8B2-E1D28BDCCEFD}" type="presParOf" srcId="{0A4994A5-C13A-4787-B75C-8A85C8E96D90}" destId="{05EF4DE7-8CC0-4140-ACBC-BBD158E1EE2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C048AE-6A11-49A8-A693-ACB75D3CCBA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67ECDA4-E968-40F5-AA04-D82413065A39}">
      <dgm:prSet/>
      <dgm:spPr/>
      <dgm:t>
        <a:bodyPr/>
        <a:lstStyle/>
        <a:p>
          <a:pPr algn="ctr"/>
          <a:r>
            <a:rPr lang="en-GB" dirty="0"/>
            <a:t>Counselling can help anyone who may be facing a difficulties in their life. </a:t>
          </a:r>
          <a:endParaRPr lang="en-US" dirty="0"/>
        </a:p>
      </dgm:t>
    </dgm:pt>
    <dgm:pt modelId="{D067FD8A-403E-4AC5-98E8-00C8280FCE9F}" type="parTrans" cxnId="{20D6CEBA-A689-4466-8C14-9A6987024620}">
      <dgm:prSet/>
      <dgm:spPr/>
      <dgm:t>
        <a:bodyPr/>
        <a:lstStyle/>
        <a:p>
          <a:endParaRPr lang="en-US"/>
        </a:p>
      </dgm:t>
    </dgm:pt>
    <dgm:pt modelId="{A78A7248-BDCE-414C-AF67-6FB7A5FEDA80}" type="sibTrans" cxnId="{20D6CEBA-A689-4466-8C14-9A6987024620}">
      <dgm:prSet/>
      <dgm:spPr/>
      <dgm:t>
        <a:bodyPr/>
        <a:lstStyle/>
        <a:p>
          <a:endParaRPr lang="en-US"/>
        </a:p>
      </dgm:t>
    </dgm:pt>
    <dgm:pt modelId="{A84A70A9-0039-4EC6-8432-90CC4E046A0D}">
      <dgm:prSet/>
      <dgm:spPr/>
      <dgm:t>
        <a:bodyPr/>
        <a:lstStyle/>
        <a:p>
          <a:pPr algn="ctr"/>
          <a:r>
            <a:rPr lang="en-GB" dirty="0"/>
            <a:t>Counselling can help to better understand ourselves, our situations, our relationships  and help us to find better ways of coping with life's stresses, challenges and difficulties. </a:t>
          </a:r>
          <a:endParaRPr lang="en-US" dirty="0"/>
        </a:p>
      </dgm:t>
    </dgm:pt>
    <dgm:pt modelId="{6E22F096-7BED-4CA1-B014-73BA21CD3FFB}" type="parTrans" cxnId="{C770D97D-F901-4BA1-BFAA-4E9525E68899}">
      <dgm:prSet/>
      <dgm:spPr/>
      <dgm:t>
        <a:bodyPr/>
        <a:lstStyle/>
        <a:p>
          <a:endParaRPr lang="en-US"/>
        </a:p>
      </dgm:t>
    </dgm:pt>
    <dgm:pt modelId="{76F872F5-56D6-4541-8D82-1CA749D39933}" type="sibTrans" cxnId="{C770D97D-F901-4BA1-BFAA-4E9525E68899}">
      <dgm:prSet/>
      <dgm:spPr/>
      <dgm:t>
        <a:bodyPr/>
        <a:lstStyle/>
        <a:p>
          <a:endParaRPr lang="en-US"/>
        </a:p>
      </dgm:t>
    </dgm:pt>
    <dgm:pt modelId="{4CD51E28-6A24-4F31-A85A-F5E33A5FB88F}">
      <dgm:prSet/>
      <dgm:spPr/>
      <dgm:t>
        <a:bodyPr/>
        <a:lstStyle/>
        <a:p>
          <a:pPr algn="ctr"/>
          <a:r>
            <a:rPr lang="en-GB" dirty="0"/>
            <a:t>Problems and worries do not have to be ‘significant’ before seeking counselling. As sports men and women we do our best to look after our physical health through training, strengthening, stretching, eating healthy and seeking help for any injuries. Why not prioritise looking after our mental health in the same way? </a:t>
          </a:r>
          <a:endParaRPr lang="en-US" dirty="0"/>
        </a:p>
      </dgm:t>
    </dgm:pt>
    <dgm:pt modelId="{4F8A472C-2763-434C-8117-E87C8EE3F565}" type="parTrans" cxnId="{985DE136-858B-4201-90ED-20D3A5E22E05}">
      <dgm:prSet/>
      <dgm:spPr/>
      <dgm:t>
        <a:bodyPr/>
        <a:lstStyle/>
        <a:p>
          <a:endParaRPr lang="en-US"/>
        </a:p>
      </dgm:t>
    </dgm:pt>
    <dgm:pt modelId="{C80634FE-7D85-45F9-A8E9-E64244450FE9}" type="sibTrans" cxnId="{985DE136-858B-4201-90ED-20D3A5E22E05}">
      <dgm:prSet/>
      <dgm:spPr/>
      <dgm:t>
        <a:bodyPr/>
        <a:lstStyle/>
        <a:p>
          <a:endParaRPr lang="en-US"/>
        </a:p>
      </dgm:t>
    </dgm:pt>
    <dgm:pt modelId="{6236369F-0921-4D0A-92F7-3EAF914096C3}" type="pres">
      <dgm:prSet presAssocID="{B1C048AE-6A11-49A8-A693-ACB75D3CCBA4}" presName="linear" presStyleCnt="0">
        <dgm:presLayoutVars>
          <dgm:animLvl val="lvl"/>
          <dgm:resizeHandles val="exact"/>
        </dgm:presLayoutVars>
      </dgm:prSet>
      <dgm:spPr/>
    </dgm:pt>
    <dgm:pt modelId="{0AEED4BE-0A9A-47D8-8730-7F12E389FAAA}" type="pres">
      <dgm:prSet presAssocID="{967ECDA4-E968-40F5-AA04-D82413065A39}" presName="parentText" presStyleLbl="node1" presStyleIdx="0" presStyleCnt="3">
        <dgm:presLayoutVars>
          <dgm:chMax val="0"/>
          <dgm:bulletEnabled val="1"/>
        </dgm:presLayoutVars>
      </dgm:prSet>
      <dgm:spPr/>
    </dgm:pt>
    <dgm:pt modelId="{65245D98-2425-4125-893B-FEE12806000E}" type="pres">
      <dgm:prSet presAssocID="{A78A7248-BDCE-414C-AF67-6FB7A5FEDA80}" presName="spacer" presStyleCnt="0"/>
      <dgm:spPr/>
    </dgm:pt>
    <dgm:pt modelId="{312F3952-9CE6-4B98-9CC8-18F1AF341925}" type="pres">
      <dgm:prSet presAssocID="{A84A70A9-0039-4EC6-8432-90CC4E046A0D}" presName="parentText" presStyleLbl="node1" presStyleIdx="1" presStyleCnt="3">
        <dgm:presLayoutVars>
          <dgm:chMax val="0"/>
          <dgm:bulletEnabled val="1"/>
        </dgm:presLayoutVars>
      </dgm:prSet>
      <dgm:spPr/>
    </dgm:pt>
    <dgm:pt modelId="{99027F46-B2A8-44E2-916B-D03A415D5310}" type="pres">
      <dgm:prSet presAssocID="{76F872F5-56D6-4541-8D82-1CA749D39933}" presName="spacer" presStyleCnt="0"/>
      <dgm:spPr/>
    </dgm:pt>
    <dgm:pt modelId="{D62E4577-4875-4260-82EC-030E85106B5B}" type="pres">
      <dgm:prSet presAssocID="{4CD51E28-6A24-4F31-A85A-F5E33A5FB88F}" presName="parentText" presStyleLbl="node1" presStyleIdx="2" presStyleCnt="3">
        <dgm:presLayoutVars>
          <dgm:chMax val="0"/>
          <dgm:bulletEnabled val="1"/>
        </dgm:presLayoutVars>
      </dgm:prSet>
      <dgm:spPr/>
    </dgm:pt>
  </dgm:ptLst>
  <dgm:cxnLst>
    <dgm:cxn modelId="{985DE136-858B-4201-90ED-20D3A5E22E05}" srcId="{B1C048AE-6A11-49A8-A693-ACB75D3CCBA4}" destId="{4CD51E28-6A24-4F31-A85A-F5E33A5FB88F}" srcOrd="2" destOrd="0" parTransId="{4F8A472C-2763-434C-8117-E87C8EE3F565}" sibTransId="{C80634FE-7D85-45F9-A8E9-E64244450FE9}"/>
    <dgm:cxn modelId="{C770D97D-F901-4BA1-BFAA-4E9525E68899}" srcId="{B1C048AE-6A11-49A8-A693-ACB75D3CCBA4}" destId="{A84A70A9-0039-4EC6-8432-90CC4E046A0D}" srcOrd="1" destOrd="0" parTransId="{6E22F096-7BED-4CA1-B014-73BA21CD3FFB}" sibTransId="{76F872F5-56D6-4541-8D82-1CA749D39933}"/>
    <dgm:cxn modelId="{A2C60888-B0F6-4FBD-9140-24305184956B}" type="presOf" srcId="{967ECDA4-E968-40F5-AA04-D82413065A39}" destId="{0AEED4BE-0A9A-47D8-8730-7F12E389FAAA}" srcOrd="0" destOrd="0" presId="urn:microsoft.com/office/officeart/2005/8/layout/vList2"/>
    <dgm:cxn modelId="{29456C8D-BACC-4749-BC9B-5A180B767CF9}" type="presOf" srcId="{B1C048AE-6A11-49A8-A693-ACB75D3CCBA4}" destId="{6236369F-0921-4D0A-92F7-3EAF914096C3}" srcOrd="0" destOrd="0" presId="urn:microsoft.com/office/officeart/2005/8/layout/vList2"/>
    <dgm:cxn modelId="{20D6CEBA-A689-4466-8C14-9A6987024620}" srcId="{B1C048AE-6A11-49A8-A693-ACB75D3CCBA4}" destId="{967ECDA4-E968-40F5-AA04-D82413065A39}" srcOrd="0" destOrd="0" parTransId="{D067FD8A-403E-4AC5-98E8-00C8280FCE9F}" sibTransId="{A78A7248-BDCE-414C-AF67-6FB7A5FEDA80}"/>
    <dgm:cxn modelId="{3A4CC7E2-26D8-40A5-B9F1-CE85E1259B22}" type="presOf" srcId="{4CD51E28-6A24-4F31-A85A-F5E33A5FB88F}" destId="{D62E4577-4875-4260-82EC-030E85106B5B}" srcOrd="0" destOrd="0" presId="urn:microsoft.com/office/officeart/2005/8/layout/vList2"/>
    <dgm:cxn modelId="{57866FF5-D275-4BF5-9AD1-57C6B1B908B8}" type="presOf" srcId="{A84A70A9-0039-4EC6-8432-90CC4E046A0D}" destId="{312F3952-9CE6-4B98-9CC8-18F1AF341925}" srcOrd="0" destOrd="0" presId="urn:microsoft.com/office/officeart/2005/8/layout/vList2"/>
    <dgm:cxn modelId="{80690E2C-0E2D-4ADB-9AC0-17047E09EC3F}" type="presParOf" srcId="{6236369F-0921-4D0A-92F7-3EAF914096C3}" destId="{0AEED4BE-0A9A-47D8-8730-7F12E389FAAA}" srcOrd="0" destOrd="0" presId="urn:microsoft.com/office/officeart/2005/8/layout/vList2"/>
    <dgm:cxn modelId="{1C23A1DF-EACE-4892-9F41-E86CEB9E2337}" type="presParOf" srcId="{6236369F-0921-4D0A-92F7-3EAF914096C3}" destId="{65245D98-2425-4125-893B-FEE12806000E}" srcOrd="1" destOrd="0" presId="urn:microsoft.com/office/officeart/2005/8/layout/vList2"/>
    <dgm:cxn modelId="{6093C0A8-2C57-41AC-B6B5-FF2B6B1009B3}" type="presParOf" srcId="{6236369F-0921-4D0A-92F7-3EAF914096C3}" destId="{312F3952-9CE6-4B98-9CC8-18F1AF341925}" srcOrd="2" destOrd="0" presId="urn:microsoft.com/office/officeart/2005/8/layout/vList2"/>
    <dgm:cxn modelId="{A2B4D7B4-10B7-41A8-BA4B-C79C27B7BB76}" type="presParOf" srcId="{6236369F-0921-4D0A-92F7-3EAF914096C3}" destId="{99027F46-B2A8-44E2-916B-D03A415D5310}" srcOrd="3" destOrd="0" presId="urn:microsoft.com/office/officeart/2005/8/layout/vList2"/>
    <dgm:cxn modelId="{D2DD96BA-2AD6-48A6-87F6-8AF52E25EC47}" type="presParOf" srcId="{6236369F-0921-4D0A-92F7-3EAF914096C3}" destId="{D62E4577-4875-4260-82EC-030E85106B5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8DD0B0-85C7-4EB8-9A11-4B6E921DE53D}"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21ECFA96-4475-4BC3-B694-B8ECF8E8CA63}">
      <dgm:prSet/>
      <dgm:spPr/>
      <dgm:t>
        <a:bodyPr/>
        <a:lstStyle/>
        <a:p>
          <a:r>
            <a:rPr lang="en-GB"/>
            <a:t>Men’s poor mental health is being recognised and spoken about more and more. </a:t>
          </a:r>
          <a:endParaRPr lang="en-US"/>
        </a:p>
      </dgm:t>
    </dgm:pt>
    <dgm:pt modelId="{993130F9-6598-43BD-8602-C844C19C924D}" type="parTrans" cxnId="{8F775BD7-7D78-459F-8124-287C781C5069}">
      <dgm:prSet/>
      <dgm:spPr/>
      <dgm:t>
        <a:bodyPr/>
        <a:lstStyle/>
        <a:p>
          <a:endParaRPr lang="en-US"/>
        </a:p>
      </dgm:t>
    </dgm:pt>
    <dgm:pt modelId="{37ED6153-E95B-48F8-9F9F-9832979523CE}" type="sibTrans" cxnId="{8F775BD7-7D78-459F-8124-287C781C5069}">
      <dgm:prSet/>
      <dgm:spPr/>
      <dgm:t>
        <a:bodyPr/>
        <a:lstStyle/>
        <a:p>
          <a:endParaRPr lang="en-US"/>
        </a:p>
      </dgm:t>
    </dgm:pt>
    <dgm:pt modelId="{F4F247E0-4C94-4095-B6AC-549AC16617F1}">
      <dgm:prSet/>
      <dgm:spPr/>
      <dgm:t>
        <a:bodyPr/>
        <a:lstStyle/>
        <a:p>
          <a:r>
            <a:rPr lang="en-GB"/>
            <a:t>Often, men are expected to be ‘strong’ and hide their sadness, anger, depression. </a:t>
          </a:r>
          <a:endParaRPr lang="en-US"/>
        </a:p>
      </dgm:t>
    </dgm:pt>
    <dgm:pt modelId="{597A61F3-1698-4FB6-94D1-0C83D7AD1E80}" type="parTrans" cxnId="{259CAB4F-F0E0-43E5-AC5C-CB5875F73C32}">
      <dgm:prSet/>
      <dgm:spPr/>
      <dgm:t>
        <a:bodyPr/>
        <a:lstStyle/>
        <a:p>
          <a:endParaRPr lang="en-US"/>
        </a:p>
      </dgm:t>
    </dgm:pt>
    <dgm:pt modelId="{C142E917-5475-4D7F-A3D9-329BFE9EAFD2}" type="sibTrans" cxnId="{259CAB4F-F0E0-43E5-AC5C-CB5875F73C32}">
      <dgm:prSet/>
      <dgm:spPr/>
      <dgm:t>
        <a:bodyPr/>
        <a:lstStyle/>
        <a:p>
          <a:endParaRPr lang="en-US"/>
        </a:p>
      </dgm:t>
    </dgm:pt>
    <dgm:pt modelId="{C6587909-F237-4584-B30B-0944980F2556}">
      <dgm:prSet/>
      <dgm:spPr/>
      <dgm:t>
        <a:bodyPr/>
        <a:lstStyle/>
        <a:p>
          <a:r>
            <a:rPr lang="en-GB"/>
            <a:t>We aim to reach all men in shinty communities across Scotland and help them recognise it’s ok to talk, they do not need to suffer in silence.  </a:t>
          </a:r>
          <a:endParaRPr lang="en-US"/>
        </a:p>
      </dgm:t>
    </dgm:pt>
    <dgm:pt modelId="{B0C3D434-2A5D-4D2A-AC33-6B5A26F8BEEF}" type="parTrans" cxnId="{6ABE9CA1-0C06-4FD2-9ABA-AFDC82530068}">
      <dgm:prSet/>
      <dgm:spPr/>
      <dgm:t>
        <a:bodyPr/>
        <a:lstStyle/>
        <a:p>
          <a:endParaRPr lang="en-US"/>
        </a:p>
      </dgm:t>
    </dgm:pt>
    <dgm:pt modelId="{67FD49D2-A08F-4842-97E9-20A249C19D9E}" type="sibTrans" cxnId="{6ABE9CA1-0C06-4FD2-9ABA-AFDC82530068}">
      <dgm:prSet/>
      <dgm:spPr/>
      <dgm:t>
        <a:bodyPr/>
        <a:lstStyle/>
        <a:p>
          <a:endParaRPr lang="en-US"/>
        </a:p>
      </dgm:t>
    </dgm:pt>
    <dgm:pt modelId="{DCE29587-3540-489D-AD9D-74D7842E0E01}">
      <dgm:prSet/>
      <dgm:spPr/>
      <dgm:t>
        <a:bodyPr/>
        <a:lstStyle/>
        <a:p>
          <a:r>
            <a:rPr lang="en-GB"/>
            <a:t>We are aware that the CA take the responsibility for the mental health and wellbeing of their members very seriously. We are proud to play a small part in supporting this aim, along with other incredibly important mental health partners. </a:t>
          </a:r>
          <a:endParaRPr lang="en-US"/>
        </a:p>
      </dgm:t>
    </dgm:pt>
    <dgm:pt modelId="{4D7E9294-BC1A-43A9-8451-8B328E1C77CF}" type="parTrans" cxnId="{9FCA8AD3-ADF2-448F-AB9E-D9BFD4976AE0}">
      <dgm:prSet/>
      <dgm:spPr/>
      <dgm:t>
        <a:bodyPr/>
        <a:lstStyle/>
        <a:p>
          <a:endParaRPr lang="en-US"/>
        </a:p>
      </dgm:t>
    </dgm:pt>
    <dgm:pt modelId="{59936142-C642-457B-91CE-C9AC48E87D7D}" type="sibTrans" cxnId="{9FCA8AD3-ADF2-448F-AB9E-D9BFD4976AE0}">
      <dgm:prSet/>
      <dgm:spPr/>
      <dgm:t>
        <a:bodyPr/>
        <a:lstStyle/>
        <a:p>
          <a:endParaRPr lang="en-US"/>
        </a:p>
      </dgm:t>
    </dgm:pt>
    <dgm:pt modelId="{BB3C4672-1CA7-4124-BA73-04C322398163}" type="pres">
      <dgm:prSet presAssocID="{8D8DD0B0-85C7-4EB8-9A11-4B6E921DE53D}" presName="outerComposite" presStyleCnt="0">
        <dgm:presLayoutVars>
          <dgm:chMax val="5"/>
          <dgm:dir/>
          <dgm:resizeHandles val="exact"/>
        </dgm:presLayoutVars>
      </dgm:prSet>
      <dgm:spPr/>
    </dgm:pt>
    <dgm:pt modelId="{08EF53C3-C3E2-41DC-9417-2BBB84704BEB}" type="pres">
      <dgm:prSet presAssocID="{8D8DD0B0-85C7-4EB8-9A11-4B6E921DE53D}" presName="dummyMaxCanvas" presStyleCnt="0">
        <dgm:presLayoutVars/>
      </dgm:prSet>
      <dgm:spPr/>
    </dgm:pt>
    <dgm:pt modelId="{6EECD557-8D01-427E-A089-15970865A650}" type="pres">
      <dgm:prSet presAssocID="{8D8DD0B0-85C7-4EB8-9A11-4B6E921DE53D}" presName="FourNodes_1" presStyleLbl="node1" presStyleIdx="0" presStyleCnt="4">
        <dgm:presLayoutVars>
          <dgm:bulletEnabled val="1"/>
        </dgm:presLayoutVars>
      </dgm:prSet>
      <dgm:spPr/>
    </dgm:pt>
    <dgm:pt modelId="{F9A62BF8-C65C-4634-A8EB-D6EAD0EEBFBC}" type="pres">
      <dgm:prSet presAssocID="{8D8DD0B0-85C7-4EB8-9A11-4B6E921DE53D}" presName="FourNodes_2" presStyleLbl="node1" presStyleIdx="1" presStyleCnt="4">
        <dgm:presLayoutVars>
          <dgm:bulletEnabled val="1"/>
        </dgm:presLayoutVars>
      </dgm:prSet>
      <dgm:spPr/>
    </dgm:pt>
    <dgm:pt modelId="{4D402AF0-1AB1-4458-BC54-59EE9BEF605C}" type="pres">
      <dgm:prSet presAssocID="{8D8DD0B0-85C7-4EB8-9A11-4B6E921DE53D}" presName="FourNodes_3" presStyleLbl="node1" presStyleIdx="2" presStyleCnt="4">
        <dgm:presLayoutVars>
          <dgm:bulletEnabled val="1"/>
        </dgm:presLayoutVars>
      </dgm:prSet>
      <dgm:spPr/>
    </dgm:pt>
    <dgm:pt modelId="{661E2CAC-D940-492F-B267-346CF2394F02}" type="pres">
      <dgm:prSet presAssocID="{8D8DD0B0-85C7-4EB8-9A11-4B6E921DE53D}" presName="FourNodes_4" presStyleLbl="node1" presStyleIdx="3" presStyleCnt="4">
        <dgm:presLayoutVars>
          <dgm:bulletEnabled val="1"/>
        </dgm:presLayoutVars>
      </dgm:prSet>
      <dgm:spPr/>
    </dgm:pt>
    <dgm:pt modelId="{0CDFAFB7-3A43-4C5E-9AC2-8D2DBD2C88A4}" type="pres">
      <dgm:prSet presAssocID="{8D8DD0B0-85C7-4EB8-9A11-4B6E921DE53D}" presName="FourConn_1-2" presStyleLbl="fgAccFollowNode1" presStyleIdx="0" presStyleCnt="3">
        <dgm:presLayoutVars>
          <dgm:bulletEnabled val="1"/>
        </dgm:presLayoutVars>
      </dgm:prSet>
      <dgm:spPr/>
    </dgm:pt>
    <dgm:pt modelId="{E61F3A48-DCEF-4F0F-8590-5EBFF24DE4C2}" type="pres">
      <dgm:prSet presAssocID="{8D8DD0B0-85C7-4EB8-9A11-4B6E921DE53D}" presName="FourConn_2-3" presStyleLbl="fgAccFollowNode1" presStyleIdx="1" presStyleCnt="3">
        <dgm:presLayoutVars>
          <dgm:bulletEnabled val="1"/>
        </dgm:presLayoutVars>
      </dgm:prSet>
      <dgm:spPr/>
    </dgm:pt>
    <dgm:pt modelId="{B5E69701-679A-47B2-8DC6-5229B5275DF4}" type="pres">
      <dgm:prSet presAssocID="{8D8DD0B0-85C7-4EB8-9A11-4B6E921DE53D}" presName="FourConn_3-4" presStyleLbl="fgAccFollowNode1" presStyleIdx="2" presStyleCnt="3">
        <dgm:presLayoutVars>
          <dgm:bulletEnabled val="1"/>
        </dgm:presLayoutVars>
      </dgm:prSet>
      <dgm:spPr/>
    </dgm:pt>
    <dgm:pt modelId="{E8095AB5-0428-4A86-A4BC-D90873CC6D52}" type="pres">
      <dgm:prSet presAssocID="{8D8DD0B0-85C7-4EB8-9A11-4B6E921DE53D}" presName="FourNodes_1_text" presStyleLbl="node1" presStyleIdx="3" presStyleCnt="4">
        <dgm:presLayoutVars>
          <dgm:bulletEnabled val="1"/>
        </dgm:presLayoutVars>
      </dgm:prSet>
      <dgm:spPr/>
    </dgm:pt>
    <dgm:pt modelId="{CC396DCE-0ED6-48E7-85B7-A2B202406F0E}" type="pres">
      <dgm:prSet presAssocID="{8D8DD0B0-85C7-4EB8-9A11-4B6E921DE53D}" presName="FourNodes_2_text" presStyleLbl="node1" presStyleIdx="3" presStyleCnt="4">
        <dgm:presLayoutVars>
          <dgm:bulletEnabled val="1"/>
        </dgm:presLayoutVars>
      </dgm:prSet>
      <dgm:spPr/>
    </dgm:pt>
    <dgm:pt modelId="{F608AA90-8997-4182-8D62-FC60392E26BC}" type="pres">
      <dgm:prSet presAssocID="{8D8DD0B0-85C7-4EB8-9A11-4B6E921DE53D}" presName="FourNodes_3_text" presStyleLbl="node1" presStyleIdx="3" presStyleCnt="4">
        <dgm:presLayoutVars>
          <dgm:bulletEnabled val="1"/>
        </dgm:presLayoutVars>
      </dgm:prSet>
      <dgm:spPr/>
    </dgm:pt>
    <dgm:pt modelId="{7E1D0C07-7251-4414-892D-C3B3EF0157D9}" type="pres">
      <dgm:prSet presAssocID="{8D8DD0B0-85C7-4EB8-9A11-4B6E921DE53D}" presName="FourNodes_4_text" presStyleLbl="node1" presStyleIdx="3" presStyleCnt="4">
        <dgm:presLayoutVars>
          <dgm:bulletEnabled val="1"/>
        </dgm:presLayoutVars>
      </dgm:prSet>
      <dgm:spPr/>
    </dgm:pt>
  </dgm:ptLst>
  <dgm:cxnLst>
    <dgm:cxn modelId="{D9768810-E379-435A-9D2E-0813F96990E6}" type="presOf" srcId="{8D8DD0B0-85C7-4EB8-9A11-4B6E921DE53D}" destId="{BB3C4672-1CA7-4124-BA73-04C322398163}" srcOrd="0" destOrd="0" presId="urn:microsoft.com/office/officeart/2005/8/layout/vProcess5"/>
    <dgm:cxn modelId="{96A20126-1E69-422A-B7E4-1E19CF11623B}" type="presOf" srcId="{C6587909-F237-4584-B30B-0944980F2556}" destId="{F608AA90-8997-4182-8D62-FC60392E26BC}" srcOrd="1" destOrd="0" presId="urn:microsoft.com/office/officeart/2005/8/layout/vProcess5"/>
    <dgm:cxn modelId="{1E9C1935-5878-4D2A-A1F9-E7E926D79B93}" type="presOf" srcId="{DCE29587-3540-489D-AD9D-74D7842E0E01}" destId="{7E1D0C07-7251-4414-892D-C3B3EF0157D9}" srcOrd="1" destOrd="0" presId="urn:microsoft.com/office/officeart/2005/8/layout/vProcess5"/>
    <dgm:cxn modelId="{A221EE3D-C934-4AC5-8CE5-5FFCC2F1F998}" type="presOf" srcId="{C6587909-F237-4584-B30B-0944980F2556}" destId="{4D402AF0-1AB1-4458-BC54-59EE9BEF605C}" srcOrd="0" destOrd="0" presId="urn:microsoft.com/office/officeart/2005/8/layout/vProcess5"/>
    <dgm:cxn modelId="{E826A26D-092B-4043-A199-C78B230F5700}" type="presOf" srcId="{37ED6153-E95B-48F8-9F9F-9832979523CE}" destId="{0CDFAFB7-3A43-4C5E-9AC2-8D2DBD2C88A4}" srcOrd="0" destOrd="0" presId="urn:microsoft.com/office/officeart/2005/8/layout/vProcess5"/>
    <dgm:cxn modelId="{259CAB4F-F0E0-43E5-AC5C-CB5875F73C32}" srcId="{8D8DD0B0-85C7-4EB8-9A11-4B6E921DE53D}" destId="{F4F247E0-4C94-4095-B6AC-549AC16617F1}" srcOrd="1" destOrd="0" parTransId="{597A61F3-1698-4FB6-94D1-0C83D7AD1E80}" sibTransId="{C142E917-5475-4D7F-A3D9-329BFE9EAFD2}"/>
    <dgm:cxn modelId="{EAE27374-84C0-44F3-8852-2BB313D3BCBE}" type="presOf" srcId="{21ECFA96-4475-4BC3-B694-B8ECF8E8CA63}" destId="{E8095AB5-0428-4A86-A4BC-D90873CC6D52}" srcOrd="1" destOrd="0" presId="urn:microsoft.com/office/officeart/2005/8/layout/vProcess5"/>
    <dgm:cxn modelId="{9FD3B68D-914B-4EE6-8971-A80AA1602F68}" type="presOf" srcId="{F4F247E0-4C94-4095-B6AC-549AC16617F1}" destId="{CC396DCE-0ED6-48E7-85B7-A2B202406F0E}" srcOrd="1" destOrd="0" presId="urn:microsoft.com/office/officeart/2005/8/layout/vProcess5"/>
    <dgm:cxn modelId="{8D80F598-5354-464F-AC96-234391DF3CB5}" type="presOf" srcId="{67FD49D2-A08F-4842-97E9-20A249C19D9E}" destId="{B5E69701-679A-47B2-8DC6-5229B5275DF4}" srcOrd="0" destOrd="0" presId="urn:microsoft.com/office/officeart/2005/8/layout/vProcess5"/>
    <dgm:cxn modelId="{6ABE9CA1-0C06-4FD2-9ABA-AFDC82530068}" srcId="{8D8DD0B0-85C7-4EB8-9A11-4B6E921DE53D}" destId="{C6587909-F237-4584-B30B-0944980F2556}" srcOrd="2" destOrd="0" parTransId="{B0C3D434-2A5D-4D2A-AC33-6B5A26F8BEEF}" sibTransId="{67FD49D2-A08F-4842-97E9-20A249C19D9E}"/>
    <dgm:cxn modelId="{45A1AEB2-212D-403C-83F0-633DB861CC98}" type="presOf" srcId="{DCE29587-3540-489D-AD9D-74D7842E0E01}" destId="{661E2CAC-D940-492F-B267-346CF2394F02}" srcOrd="0" destOrd="0" presId="urn:microsoft.com/office/officeart/2005/8/layout/vProcess5"/>
    <dgm:cxn modelId="{9B2496BA-8F71-46EF-BA5C-2C818A711DE1}" type="presOf" srcId="{C142E917-5475-4D7F-A3D9-329BFE9EAFD2}" destId="{E61F3A48-DCEF-4F0F-8590-5EBFF24DE4C2}" srcOrd="0" destOrd="0" presId="urn:microsoft.com/office/officeart/2005/8/layout/vProcess5"/>
    <dgm:cxn modelId="{F35B38C6-60EF-466A-A01F-CA8C1BBC0A06}" type="presOf" srcId="{21ECFA96-4475-4BC3-B694-B8ECF8E8CA63}" destId="{6EECD557-8D01-427E-A089-15970865A650}" srcOrd="0" destOrd="0" presId="urn:microsoft.com/office/officeart/2005/8/layout/vProcess5"/>
    <dgm:cxn modelId="{9FCA8AD3-ADF2-448F-AB9E-D9BFD4976AE0}" srcId="{8D8DD0B0-85C7-4EB8-9A11-4B6E921DE53D}" destId="{DCE29587-3540-489D-AD9D-74D7842E0E01}" srcOrd="3" destOrd="0" parTransId="{4D7E9294-BC1A-43A9-8451-8B328E1C77CF}" sibTransId="{59936142-C642-457B-91CE-C9AC48E87D7D}"/>
    <dgm:cxn modelId="{8F775BD7-7D78-459F-8124-287C781C5069}" srcId="{8D8DD0B0-85C7-4EB8-9A11-4B6E921DE53D}" destId="{21ECFA96-4475-4BC3-B694-B8ECF8E8CA63}" srcOrd="0" destOrd="0" parTransId="{993130F9-6598-43BD-8602-C844C19C924D}" sibTransId="{37ED6153-E95B-48F8-9F9F-9832979523CE}"/>
    <dgm:cxn modelId="{35280BE8-F2E0-460D-A1C3-84AC1FC29AFA}" type="presOf" srcId="{F4F247E0-4C94-4095-B6AC-549AC16617F1}" destId="{F9A62BF8-C65C-4634-A8EB-D6EAD0EEBFBC}" srcOrd="0" destOrd="0" presId="urn:microsoft.com/office/officeart/2005/8/layout/vProcess5"/>
    <dgm:cxn modelId="{F26E17E3-36C9-4288-8793-F90EED9E86C3}" type="presParOf" srcId="{BB3C4672-1CA7-4124-BA73-04C322398163}" destId="{08EF53C3-C3E2-41DC-9417-2BBB84704BEB}" srcOrd="0" destOrd="0" presId="urn:microsoft.com/office/officeart/2005/8/layout/vProcess5"/>
    <dgm:cxn modelId="{DB01751A-9D34-4913-B1A1-6C0E818D49C6}" type="presParOf" srcId="{BB3C4672-1CA7-4124-BA73-04C322398163}" destId="{6EECD557-8D01-427E-A089-15970865A650}" srcOrd="1" destOrd="0" presId="urn:microsoft.com/office/officeart/2005/8/layout/vProcess5"/>
    <dgm:cxn modelId="{12B60027-E440-4A75-87CC-B3F2CA53EE39}" type="presParOf" srcId="{BB3C4672-1CA7-4124-BA73-04C322398163}" destId="{F9A62BF8-C65C-4634-A8EB-D6EAD0EEBFBC}" srcOrd="2" destOrd="0" presId="urn:microsoft.com/office/officeart/2005/8/layout/vProcess5"/>
    <dgm:cxn modelId="{8808B0EB-2957-492A-846E-08B9DE377FC1}" type="presParOf" srcId="{BB3C4672-1CA7-4124-BA73-04C322398163}" destId="{4D402AF0-1AB1-4458-BC54-59EE9BEF605C}" srcOrd="3" destOrd="0" presId="urn:microsoft.com/office/officeart/2005/8/layout/vProcess5"/>
    <dgm:cxn modelId="{B7294D5C-541D-4C2A-A8B9-4CA9E6D7D3F7}" type="presParOf" srcId="{BB3C4672-1CA7-4124-BA73-04C322398163}" destId="{661E2CAC-D940-492F-B267-346CF2394F02}" srcOrd="4" destOrd="0" presId="urn:microsoft.com/office/officeart/2005/8/layout/vProcess5"/>
    <dgm:cxn modelId="{DBBBD30F-A2A3-4562-9B3F-03B2E9A9C9C9}" type="presParOf" srcId="{BB3C4672-1CA7-4124-BA73-04C322398163}" destId="{0CDFAFB7-3A43-4C5E-9AC2-8D2DBD2C88A4}" srcOrd="5" destOrd="0" presId="urn:microsoft.com/office/officeart/2005/8/layout/vProcess5"/>
    <dgm:cxn modelId="{607526E3-2A90-4C40-9263-CA54710F6D57}" type="presParOf" srcId="{BB3C4672-1CA7-4124-BA73-04C322398163}" destId="{E61F3A48-DCEF-4F0F-8590-5EBFF24DE4C2}" srcOrd="6" destOrd="0" presId="urn:microsoft.com/office/officeart/2005/8/layout/vProcess5"/>
    <dgm:cxn modelId="{4A7DBFEE-5781-437D-8486-EE25149EB2C6}" type="presParOf" srcId="{BB3C4672-1CA7-4124-BA73-04C322398163}" destId="{B5E69701-679A-47B2-8DC6-5229B5275DF4}" srcOrd="7" destOrd="0" presId="urn:microsoft.com/office/officeart/2005/8/layout/vProcess5"/>
    <dgm:cxn modelId="{3483F970-52C5-4D25-8D11-9F29EE929448}" type="presParOf" srcId="{BB3C4672-1CA7-4124-BA73-04C322398163}" destId="{E8095AB5-0428-4A86-A4BC-D90873CC6D52}" srcOrd="8" destOrd="0" presId="urn:microsoft.com/office/officeart/2005/8/layout/vProcess5"/>
    <dgm:cxn modelId="{F9D5CE32-D6C5-477C-8DE5-56308C9E8BFE}" type="presParOf" srcId="{BB3C4672-1CA7-4124-BA73-04C322398163}" destId="{CC396DCE-0ED6-48E7-85B7-A2B202406F0E}" srcOrd="9" destOrd="0" presId="urn:microsoft.com/office/officeart/2005/8/layout/vProcess5"/>
    <dgm:cxn modelId="{1F98C954-41E8-4618-91DE-E090FC4D507A}" type="presParOf" srcId="{BB3C4672-1CA7-4124-BA73-04C322398163}" destId="{F608AA90-8997-4182-8D62-FC60392E26BC}" srcOrd="10" destOrd="0" presId="urn:microsoft.com/office/officeart/2005/8/layout/vProcess5"/>
    <dgm:cxn modelId="{3E4C0D09-B7A9-4909-B9A9-3A57E8D5626B}" type="presParOf" srcId="{BB3C4672-1CA7-4124-BA73-04C322398163}" destId="{7E1D0C07-7251-4414-892D-C3B3EF0157D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83FACA-FBDB-4760-94E7-5BE7A8569C31}"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00CB165-6BC5-4E5A-A4C8-FDC2EBD4156F}">
      <dgm:prSet/>
      <dgm:spPr/>
      <dgm:t>
        <a:bodyPr/>
        <a:lstStyle/>
        <a:p>
          <a:pPr>
            <a:defRPr cap="all"/>
          </a:pPr>
          <a:r>
            <a:rPr lang="en-GB"/>
            <a:t>Our services are regularly advertised on CA social media channels. Email reminders are also sent at times of increased difficulties within certain communities and clubs. </a:t>
          </a:r>
          <a:endParaRPr lang="en-US"/>
        </a:p>
      </dgm:t>
    </dgm:pt>
    <dgm:pt modelId="{A9E76B67-F56F-40ED-855C-1159BDBA8C0B}" type="parTrans" cxnId="{AFD5A8DA-CB5A-4D5F-9776-8F8293E8306B}">
      <dgm:prSet/>
      <dgm:spPr/>
      <dgm:t>
        <a:bodyPr/>
        <a:lstStyle/>
        <a:p>
          <a:endParaRPr lang="en-US"/>
        </a:p>
      </dgm:t>
    </dgm:pt>
    <dgm:pt modelId="{E75C1F9D-6AD1-49FD-A7A9-81CB8B7BB259}" type="sibTrans" cxnId="{AFD5A8DA-CB5A-4D5F-9776-8F8293E8306B}">
      <dgm:prSet/>
      <dgm:spPr/>
      <dgm:t>
        <a:bodyPr/>
        <a:lstStyle/>
        <a:p>
          <a:endParaRPr lang="en-US"/>
        </a:p>
      </dgm:t>
    </dgm:pt>
    <dgm:pt modelId="{02AC3531-FAD0-436E-81DB-C086AB482876}">
      <dgm:prSet/>
      <dgm:spPr/>
      <dgm:t>
        <a:bodyPr/>
        <a:lstStyle/>
        <a:p>
          <a:pPr>
            <a:defRPr cap="all"/>
          </a:pPr>
          <a:r>
            <a:rPr lang="en-GB"/>
            <a:t>Let’s reduce the stigma of counselling together, one session at a time. Tell your friends, there is no shame in looking after your mind as well as your body. </a:t>
          </a:r>
          <a:endParaRPr lang="en-US"/>
        </a:p>
      </dgm:t>
    </dgm:pt>
    <dgm:pt modelId="{7F5C7632-C80E-42C6-B670-691B8283F45C}" type="parTrans" cxnId="{2A7EA604-62AF-4096-B63B-F909809D4F5A}">
      <dgm:prSet/>
      <dgm:spPr/>
      <dgm:t>
        <a:bodyPr/>
        <a:lstStyle/>
        <a:p>
          <a:endParaRPr lang="en-US"/>
        </a:p>
      </dgm:t>
    </dgm:pt>
    <dgm:pt modelId="{D342E979-F48B-4A17-880B-845B69A5965F}" type="sibTrans" cxnId="{2A7EA604-62AF-4096-B63B-F909809D4F5A}">
      <dgm:prSet/>
      <dgm:spPr/>
      <dgm:t>
        <a:bodyPr/>
        <a:lstStyle/>
        <a:p>
          <a:endParaRPr lang="en-US"/>
        </a:p>
      </dgm:t>
    </dgm:pt>
    <dgm:pt modelId="{4CB859D4-04DA-48FE-BD2F-57211BC00D1E}">
      <dgm:prSet/>
      <dgm:spPr/>
      <dgm:t>
        <a:bodyPr/>
        <a:lstStyle/>
        <a:p>
          <a:pPr>
            <a:defRPr cap="all"/>
          </a:pPr>
          <a:r>
            <a:rPr lang="en-GB"/>
            <a:t>We welcome any questions on the service we provide….</a:t>
          </a:r>
          <a:endParaRPr lang="en-US"/>
        </a:p>
      </dgm:t>
    </dgm:pt>
    <dgm:pt modelId="{BB2FB477-5AD7-4490-970C-E16023B14962}" type="parTrans" cxnId="{66CB059A-0650-4AF6-90A2-FA27B1E17C69}">
      <dgm:prSet/>
      <dgm:spPr/>
      <dgm:t>
        <a:bodyPr/>
        <a:lstStyle/>
        <a:p>
          <a:endParaRPr lang="en-US"/>
        </a:p>
      </dgm:t>
    </dgm:pt>
    <dgm:pt modelId="{D86C58F5-B720-43B0-ADCA-DF5E21BC4965}" type="sibTrans" cxnId="{66CB059A-0650-4AF6-90A2-FA27B1E17C69}">
      <dgm:prSet/>
      <dgm:spPr/>
      <dgm:t>
        <a:bodyPr/>
        <a:lstStyle/>
        <a:p>
          <a:endParaRPr lang="en-US"/>
        </a:p>
      </dgm:t>
    </dgm:pt>
    <dgm:pt modelId="{D8241B51-E36F-49C0-862F-126349C15A44}">
      <dgm:prSet/>
      <dgm:spPr/>
      <dgm:t>
        <a:bodyPr/>
        <a:lstStyle/>
        <a:p>
          <a:pPr>
            <a:defRPr cap="all"/>
          </a:pPr>
          <a:r>
            <a:rPr lang="en-GB"/>
            <a:t>THANK YOU </a:t>
          </a:r>
          <a:endParaRPr lang="en-US"/>
        </a:p>
      </dgm:t>
    </dgm:pt>
    <dgm:pt modelId="{B7ED6AA0-C5B0-47CC-A0E8-6A17C38CC278}" type="parTrans" cxnId="{87A8B6A3-44F4-4CBD-B628-780765C03088}">
      <dgm:prSet/>
      <dgm:spPr/>
      <dgm:t>
        <a:bodyPr/>
        <a:lstStyle/>
        <a:p>
          <a:endParaRPr lang="en-US"/>
        </a:p>
      </dgm:t>
    </dgm:pt>
    <dgm:pt modelId="{20EAD557-50DE-4749-A1CC-92869D1F071B}" type="sibTrans" cxnId="{87A8B6A3-44F4-4CBD-B628-780765C03088}">
      <dgm:prSet/>
      <dgm:spPr/>
      <dgm:t>
        <a:bodyPr/>
        <a:lstStyle/>
        <a:p>
          <a:endParaRPr lang="en-US"/>
        </a:p>
      </dgm:t>
    </dgm:pt>
    <dgm:pt modelId="{81F9F4C8-A7EC-42F4-9AC7-7472FC4B9DA1}" type="pres">
      <dgm:prSet presAssocID="{6383FACA-FBDB-4760-94E7-5BE7A8569C31}" presName="root" presStyleCnt="0">
        <dgm:presLayoutVars>
          <dgm:dir/>
          <dgm:resizeHandles val="exact"/>
        </dgm:presLayoutVars>
      </dgm:prSet>
      <dgm:spPr/>
    </dgm:pt>
    <dgm:pt modelId="{9849A6CE-8DC3-4F46-A3FE-4A08805498CC}" type="pres">
      <dgm:prSet presAssocID="{D00CB165-6BC5-4E5A-A4C8-FDC2EBD4156F}" presName="compNode" presStyleCnt="0"/>
      <dgm:spPr/>
    </dgm:pt>
    <dgm:pt modelId="{E040DC07-ABC6-42D3-AB84-3F2B91DBCDFA}" type="pres">
      <dgm:prSet presAssocID="{D00CB165-6BC5-4E5A-A4C8-FDC2EBD4156F}" presName="iconBgRect" presStyleLbl="bgShp" presStyleIdx="0" presStyleCnt="4"/>
      <dgm:spPr>
        <a:prstGeom prst="round2DiagRect">
          <a:avLst>
            <a:gd name="adj1" fmla="val 29727"/>
            <a:gd name="adj2" fmla="val 0"/>
          </a:avLst>
        </a:prstGeom>
      </dgm:spPr>
    </dgm:pt>
    <dgm:pt modelId="{0D4264D6-34D6-4B96-8341-6AF241E90296}" type="pres">
      <dgm:prSet presAssocID="{D00CB165-6BC5-4E5A-A4C8-FDC2EBD4156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ting"/>
        </a:ext>
      </dgm:extLst>
    </dgm:pt>
    <dgm:pt modelId="{8597311C-604C-42B8-ADDA-2C47BA675B34}" type="pres">
      <dgm:prSet presAssocID="{D00CB165-6BC5-4E5A-A4C8-FDC2EBD4156F}" presName="spaceRect" presStyleCnt="0"/>
      <dgm:spPr/>
    </dgm:pt>
    <dgm:pt modelId="{21972E25-855A-42C4-B511-595B64E04CE5}" type="pres">
      <dgm:prSet presAssocID="{D00CB165-6BC5-4E5A-A4C8-FDC2EBD4156F}" presName="textRect" presStyleLbl="revTx" presStyleIdx="0" presStyleCnt="4">
        <dgm:presLayoutVars>
          <dgm:chMax val="1"/>
          <dgm:chPref val="1"/>
        </dgm:presLayoutVars>
      </dgm:prSet>
      <dgm:spPr/>
    </dgm:pt>
    <dgm:pt modelId="{89C4FB1A-9D3A-4005-9B96-DFD21A676E63}" type="pres">
      <dgm:prSet presAssocID="{E75C1F9D-6AD1-49FD-A7A9-81CB8B7BB259}" presName="sibTrans" presStyleCnt="0"/>
      <dgm:spPr/>
    </dgm:pt>
    <dgm:pt modelId="{D191C3B7-5F20-4F68-9A8F-32C0F19B80FE}" type="pres">
      <dgm:prSet presAssocID="{02AC3531-FAD0-436E-81DB-C086AB482876}" presName="compNode" presStyleCnt="0"/>
      <dgm:spPr/>
    </dgm:pt>
    <dgm:pt modelId="{CE7EE893-172C-4499-A70B-C21C1A7652C1}" type="pres">
      <dgm:prSet presAssocID="{02AC3531-FAD0-436E-81DB-C086AB482876}" presName="iconBgRect" presStyleLbl="bgShp" presStyleIdx="1" presStyleCnt="4"/>
      <dgm:spPr>
        <a:prstGeom prst="round2DiagRect">
          <a:avLst>
            <a:gd name="adj1" fmla="val 29727"/>
            <a:gd name="adj2" fmla="val 0"/>
          </a:avLst>
        </a:prstGeom>
      </dgm:spPr>
    </dgm:pt>
    <dgm:pt modelId="{D661F50A-D0B3-4D83-8FB3-F03E2FFFF13A}" type="pres">
      <dgm:prSet presAssocID="{02AC3531-FAD0-436E-81DB-C086AB48287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A08F6A71-B2EA-4662-9AA2-BDFAAE4A85ED}" type="pres">
      <dgm:prSet presAssocID="{02AC3531-FAD0-436E-81DB-C086AB482876}" presName="spaceRect" presStyleCnt="0"/>
      <dgm:spPr/>
    </dgm:pt>
    <dgm:pt modelId="{67B524FF-3275-479E-BF7B-91E66FD5886D}" type="pres">
      <dgm:prSet presAssocID="{02AC3531-FAD0-436E-81DB-C086AB482876}" presName="textRect" presStyleLbl="revTx" presStyleIdx="1" presStyleCnt="4">
        <dgm:presLayoutVars>
          <dgm:chMax val="1"/>
          <dgm:chPref val="1"/>
        </dgm:presLayoutVars>
      </dgm:prSet>
      <dgm:spPr/>
    </dgm:pt>
    <dgm:pt modelId="{F5D0091E-1863-4ED4-A4F9-AB47A7D40695}" type="pres">
      <dgm:prSet presAssocID="{D342E979-F48B-4A17-880B-845B69A5965F}" presName="sibTrans" presStyleCnt="0"/>
      <dgm:spPr/>
    </dgm:pt>
    <dgm:pt modelId="{8119EDAF-C404-4594-B6C5-32D914F493A4}" type="pres">
      <dgm:prSet presAssocID="{4CB859D4-04DA-48FE-BD2F-57211BC00D1E}" presName="compNode" presStyleCnt="0"/>
      <dgm:spPr/>
    </dgm:pt>
    <dgm:pt modelId="{ACEE19A2-AF75-488F-99AC-3B77A03F78D9}" type="pres">
      <dgm:prSet presAssocID="{4CB859D4-04DA-48FE-BD2F-57211BC00D1E}" presName="iconBgRect" presStyleLbl="bgShp" presStyleIdx="2" presStyleCnt="4"/>
      <dgm:spPr>
        <a:prstGeom prst="round2DiagRect">
          <a:avLst>
            <a:gd name="adj1" fmla="val 29727"/>
            <a:gd name="adj2" fmla="val 0"/>
          </a:avLst>
        </a:prstGeom>
      </dgm:spPr>
    </dgm:pt>
    <dgm:pt modelId="{3D129E04-69B7-4348-BADD-A179872987B2}" type="pres">
      <dgm:prSet presAssocID="{4CB859D4-04DA-48FE-BD2F-57211BC00D1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6CC17004-DC86-41B0-B978-88E445B8574D}" type="pres">
      <dgm:prSet presAssocID="{4CB859D4-04DA-48FE-BD2F-57211BC00D1E}" presName="spaceRect" presStyleCnt="0"/>
      <dgm:spPr/>
    </dgm:pt>
    <dgm:pt modelId="{C29A5EF1-766B-4B9E-A614-7991E684DF95}" type="pres">
      <dgm:prSet presAssocID="{4CB859D4-04DA-48FE-BD2F-57211BC00D1E}" presName="textRect" presStyleLbl="revTx" presStyleIdx="2" presStyleCnt="4">
        <dgm:presLayoutVars>
          <dgm:chMax val="1"/>
          <dgm:chPref val="1"/>
        </dgm:presLayoutVars>
      </dgm:prSet>
      <dgm:spPr/>
    </dgm:pt>
    <dgm:pt modelId="{F6426B30-29B6-409D-943C-DEE8C7451241}" type="pres">
      <dgm:prSet presAssocID="{D86C58F5-B720-43B0-ADCA-DF5E21BC4965}" presName="sibTrans" presStyleCnt="0"/>
      <dgm:spPr/>
    </dgm:pt>
    <dgm:pt modelId="{3BBCE144-20CA-4816-93AE-1BED1FBF83D3}" type="pres">
      <dgm:prSet presAssocID="{D8241B51-E36F-49C0-862F-126349C15A44}" presName="compNode" presStyleCnt="0"/>
      <dgm:spPr/>
    </dgm:pt>
    <dgm:pt modelId="{C5444A32-B49D-4F26-9E58-87CD37305E95}" type="pres">
      <dgm:prSet presAssocID="{D8241B51-E36F-49C0-862F-126349C15A44}" presName="iconBgRect" presStyleLbl="bgShp" presStyleIdx="3" presStyleCnt="4"/>
      <dgm:spPr>
        <a:prstGeom prst="round2DiagRect">
          <a:avLst>
            <a:gd name="adj1" fmla="val 29727"/>
            <a:gd name="adj2" fmla="val 0"/>
          </a:avLst>
        </a:prstGeom>
      </dgm:spPr>
    </dgm:pt>
    <dgm:pt modelId="{26692668-04BC-4548-BB4B-707E381D5D69}" type="pres">
      <dgm:prSet presAssocID="{D8241B51-E36F-49C0-862F-126349C15A4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miling Face with No Fill"/>
        </a:ext>
      </dgm:extLst>
    </dgm:pt>
    <dgm:pt modelId="{B78773E8-38E8-4D74-9DF2-0E4998D223FB}" type="pres">
      <dgm:prSet presAssocID="{D8241B51-E36F-49C0-862F-126349C15A44}" presName="spaceRect" presStyleCnt="0"/>
      <dgm:spPr/>
    </dgm:pt>
    <dgm:pt modelId="{AD348685-339B-47A9-A314-E5AC9441A4EA}" type="pres">
      <dgm:prSet presAssocID="{D8241B51-E36F-49C0-862F-126349C15A44}" presName="textRect" presStyleLbl="revTx" presStyleIdx="3" presStyleCnt="4">
        <dgm:presLayoutVars>
          <dgm:chMax val="1"/>
          <dgm:chPref val="1"/>
        </dgm:presLayoutVars>
      </dgm:prSet>
      <dgm:spPr/>
    </dgm:pt>
  </dgm:ptLst>
  <dgm:cxnLst>
    <dgm:cxn modelId="{2A7EA604-62AF-4096-B63B-F909809D4F5A}" srcId="{6383FACA-FBDB-4760-94E7-5BE7A8569C31}" destId="{02AC3531-FAD0-436E-81DB-C086AB482876}" srcOrd="1" destOrd="0" parTransId="{7F5C7632-C80E-42C6-B670-691B8283F45C}" sibTransId="{D342E979-F48B-4A17-880B-845B69A5965F}"/>
    <dgm:cxn modelId="{AB7C3E29-9382-40D6-9F90-B2A667E1A3A7}" type="presOf" srcId="{02AC3531-FAD0-436E-81DB-C086AB482876}" destId="{67B524FF-3275-479E-BF7B-91E66FD5886D}" srcOrd="0" destOrd="0" presId="urn:microsoft.com/office/officeart/2018/5/layout/IconLeafLabelList"/>
    <dgm:cxn modelId="{66CB059A-0650-4AF6-90A2-FA27B1E17C69}" srcId="{6383FACA-FBDB-4760-94E7-5BE7A8569C31}" destId="{4CB859D4-04DA-48FE-BD2F-57211BC00D1E}" srcOrd="2" destOrd="0" parTransId="{BB2FB477-5AD7-4490-970C-E16023B14962}" sibTransId="{D86C58F5-B720-43B0-ADCA-DF5E21BC4965}"/>
    <dgm:cxn modelId="{87A8B6A3-44F4-4CBD-B628-780765C03088}" srcId="{6383FACA-FBDB-4760-94E7-5BE7A8569C31}" destId="{D8241B51-E36F-49C0-862F-126349C15A44}" srcOrd="3" destOrd="0" parTransId="{B7ED6AA0-C5B0-47CC-A0E8-6A17C38CC278}" sibTransId="{20EAD557-50DE-4749-A1CC-92869D1F071B}"/>
    <dgm:cxn modelId="{45DBB3D9-9D47-41DB-88B2-B7C47C159BBF}" type="presOf" srcId="{D8241B51-E36F-49C0-862F-126349C15A44}" destId="{AD348685-339B-47A9-A314-E5AC9441A4EA}" srcOrd="0" destOrd="0" presId="urn:microsoft.com/office/officeart/2018/5/layout/IconLeafLabelList"/>
    <dgm:cxn modelId="{AFD5A8DA-CB5A-4D5F-9776-8F8293E8306B}" srcId="{6383FACA-FBDB-4760-94E7-5BE7A8569C31}" destId="{D00CB165-6BC5-4E5A-A4C8-FDC2EBD4156F}" srcOrd="0" destOrd="0" parTransId="{A9E76B67-F56F-40ED-855C-1159BDBA8C0B}" sibTransId="{E75C1F9D-6AD1-49FD-A7A9-81CB8B7BB259}"/>
    <dgm:cxn modelId="{D3AEBEE2-1943-45CB-BAC9-6FCA286E4422}" type="presOf" srcId="{D00CB165-6BC5-4E5A-A4C8-FDC2EBD4156F}" destId="{21972E25-855A-42C4-B511-595B64E04CE5}" srcOrd="0" destOrd="0" presId="urn:microsoft.com/office/officeart/2018/5/layout/IconLeafLabelList"/>
    <dgm:cxn modelId="{B050F5E6-ECE5-467A-B010-ABB41E9F0CAB}" type="presOf" srcId="{4CB859D4-04DA-48FE-BD2F-57211BC00D1E}" destId="{C29A5EF1-766B-4B9E-A614-7991E684DF95}" srcOrd="0" destOrd="0" presId="urn:microsoft.com/office/officeart/2018/5/layout/IconLeafLabelList"/>
    <dgm:cxn modelId="{F67AF9ED-21AE-4578-BADB-84C1E9856384}" type="presOf" srcId="{6383FACA-FBDB-4760-94E7-5BE7A8569C31}" destId="{81F9F4C8-A7EC-42F4-9AC7-7472FC4B9DA1}" srcOrd="0" destOrd="0" presId="urn:microsoft.com/office/officeart/2018/5/layout/IconLeafLabelList"/>
    <dgm:cxn modelId="{42C3152C-6DAE-4663-879E-48C75317275C}" type="presParOf" srcId="{81F9F4C8-A7EC-42F4-9AC7-7472FC4B9DA1}" destId="{9849A6CE-8DC3-4F46-A3FE-4A08805498CC}" srcOrd="0" destOrd="0" presId="urn:microsoft.com/office/officeart/2018/5/layout/IconLeafLabelList"/>
    <dgm:cxn modelId="{8D2E3186-E117-46BA-B008-5B702D178410}" type="presParOf" srcId="{9849A6CE-8DC3-4F46-A3FE-4A08805498CC}" destId="{E040DC07-ABC6-42D3-AB84-3F2B91DBCDFA}" srcOrd="0" destOrd="0" presId="urn:microsoft.com/office/officeart/2018/5/layout/IconLeafLabelList"/>
    <dgm:cxn modelId="{D633C647-782F-4DD7-B269-18980AD3DB3E}" type="presParOf" srcId="{9849A6CE-8DC3-4F46-A3FE-4A08805498CC}" destId="{0D4264D6-34D6-4B96-8341-6AF241E90296}" srcOrd="1" destOrd="0" presId="urn:microsoft.com/office/officeart/2018/5/layout/IconLeafLabelList"/>
    <dgm:cxn modelId="{3C577F56-A0B8-47AD-9DAF-86D9A3074DD5}" type="presParOf" srcId="{9849A6CE-8DC3-4F46-A3FE-4A08805498CC}" destId="{8597311C-604C-42B8-ADDA-2C47BA675B34}" srcOrd="2" destOrd="0" presId="urn:microsoft.com/office/officeart/2018/5/layout/IconLeafLabelList"/>
    <dgm:cxn modelId="{C43B3127-29AC-4CF9-8275-220376BEFF20}" type="presParOf" srcId="{9849A6CE-8DC3-4F46-A3FE-4A08805498CC}" destId="{21972E25-855A-42C4-B511-595B64E04CE5}" srcOrd="3" destOrd="0" presId="urn:microsoft.com/office/officeart/2018/5/layout/IconLeafLabelList"/>
    <dgm:cxn modelId="{6A4596C2-D302-438B-B949-8745A46976AF}" type="presParOf" srcId="{81F9F4C8-A7EC-42F4-9AC7-7472FC4B9DA1}" destId="{89C4FB1A-9D3A-4005-9B96-DFD21A676E63}" srcOrd="1" destOrd="0" presId="urn:microsoft.com/office/officeart/2018/5/layout/IconLeafLabelList"/>
    <dgm:cxn modelId="{16FC804F-6157-4901-AA1D-619E2B4455DA}" type="presParOf" srcId="{81F9F4C8-A7EC-42F4-9AC7-7472FC4B9DA1}" destId="{D191C3B7-5F20-4F68-9A8F-32C0F19B80FE}" srcOrd="2" destOrd="0" presId="urn:microsoft.com/office/officeart/2018/5/layout/IconLeafLabelList"/>
    <dgm:cxn modelId="{357C8D0F-46B9-4E48-B4FA-3957EFA1B88F}" type="presParOf" srcId="{D191C3B7-5F20-4F68-9A8F-32C0F19B80FE}" destId="{CE7EE893-172C-4499-A70B-C21C1A7652C1}" srcOrd="0" destOrd="0" presId="urn:microsoft.com/office/officeart/2018/5/layout/IconLeafLabelList"/>
    <dgm:cxn modelId="{12121333-CDC1-45CB-8FDF-2E7F098F614E}" type="presParOf" srcId="{D191C3B7-5F20-4F68-9A8F-32C0F19B80FE}" destId="{D661F50A-D0B3-4D83-8FB3-F03E2FFFF13A}" srcOrd="1" destOrd="0" presId="urn:microsoft.com/office/officeart/2018/5/layout/IconLeafLabelList"/>
    <dgm:cxn modelId="{86384952-697B-49B3-B5FF-3A3B2DB4A3BC}" type="presParOf" srcId="{D191C3B7-5F20-4F68-9A8F-32C0F19B80FE}" destId="{A08F6A71-B2EA-4662-9AA2-BDFAAE4A85ED}" srcOrd="2" destOrd="0" presId="urn:microsoft.com/office/officeart/2018/5/layout/IconLeafLabelList"/>
    <dgm:cxn modelId="{61AD603D-F4DD-4670-861E-40EC0D462C6B}" type="presParOf" srcId="{D191C3B7-5F20-4F68-9A8F-32C0F19B80FE}" destId="{67B524FF-3275-479E-BF7B-91E66FD5886D}" srcOrd="3" destOrd="0" presId="urn:microsoft.com/office/officeart/2018/5/layout/IconLeafLabelList"/>
    <dgm:cxn modelId="{D0971B11-A08D-480E-8622-4590036F8654}" type="presParOf" srcId="{81F9F4C8-A7EC-42F4-9AC7-7472FC4B9DA1}" destId="{F5D0091E-1863-4ED4-A4F9-AB47A7D40695}" srcOrd="3" destOrd="0" presId="urn:microsoft.com/office/officeart/2018/5/layout/IconLeafLabelList"/>
    <dgm:cxn modelId="{F52E7D80-69D6-425A-A16F-5AC40EDC094C}" type="presParOf" srcId="{81F9F4C8-A7EC-42F4-9AC7-7472FC4B9DA1}" destId="{8119EDAF-C404-4594-B6C5-32D914F493A4}" srcOrd="4" destOrd="0" presId="urn:microsoft.com/office/officeart/2018/5/layout/IconLeafLabelList"/>
    <dgm:cxn modelId="{53C5A5E4-3D27-4671-8A08-9C219F69524D}" type="presParOf" srcId="{8119EDAF-C404-4594-B6C5-32D914F493A4}" destId="{ACEE19A2-AF75-488F-99AC-3B77A03F78D9}" srcOrd="0" destOrd="0" presId="urn:microsoft.com/office/officeart/2018/5/layout/IconLeafLabelList"/>
    <dgm:cxn modelId="{9BEA8BAF-4886-4A25-917F-578C1BF0E050}" type="presParOf" srcId="{8119EDAF-C404-4594-B6C5-32D914F493A4}" destId="{3D129E04-69B7-4348-BADD-A179872987B2}" srcOrd="1" destOrd="0" presId="urn:microsoft.com/office/officeart/2018/5/layout/IconLeafLabelList"/>
    <dgm:cxn modelId="{77238196-0F45-454D-899F-13796788E043}" type="presParOf" srcId="{8119EDAF-C404-4594-B6C5-32D914F493A4}" destId="{6CC17004-DC86-41B0-B978-88E445B8574D}" srcOrd="2" destOrd="0" presId="urn:microsoft.com/office/officeart/2018/5/layout/IconLeafLabelList"/>
    <dgm:cxn modelId="{B4134571-5B8C-4895-9D27-EA3CD73B7C23}" type="presParOf" srcId="{8119EDAF-C404-4594-B6C5-32D914F493A4}" destId="{C29A5EF1-766B-4B9E-A614-7991E684DF95}" srcOrd="3" destOrd="0" presId="urn:microsoft.com/office/officeart/2018/5/layout/IconLeafLabelList"/>
    <dgm:cxn modelId="{8A80DA87-F5D5-488E-9575-FE5C6216F41A}" type="presParOf" srcId="{81F9F4C8-A7EC-42F4-9AC7-7472FC4B9DA1}" destId="{F6426B30-29B6-409D-943C-DEE8C7451241}" srcOrd="5" destOrd="0" presId="urn:microsoft.com/office/officeart/2018/5/layout/IconLeafLabelList"/>
    <dgm:cxn modelId="{F5C48E0D-466F-4FA6-B888-9576D4A5C33B}" type="presParOf" srcId="{81F9F4C8-A7EC-42F4-9AC7-7472FC4B9DA1}" destId="{3BBCE144-20CA-4816-93AE-1BED1FBF83D3}" srcOrd="6" destOrd="0" presId="urn:microsoft.com/office/officeart/2018/5/layout/IconLeafLabelList"/>
    <dgm:cxn modelId="{2F3B2087-3FFD-4952-8E11-24B395586FE0}" type="presParOf" srcId="{3BBCE144-20CA-4816-93AE-1BED1FBF83D3}" destId="{C5444A32-B49D-4F26-9E58-87CD37305E95}" srcOrd="0" destOrd="0" presId="urn:microsoft.com/office/officeart/2018/5/layout/IconLeafLabelList"/>
    <dgm:cxn modelId="{597C54DE-E562-4618-878F-A43701ECDB05}" type="presParOf" srcId="{3BBCE144-20CA-4816-93AE-1BED1FBF83D3}" destId="{26692668-04BC-4548-BB4B-707E381D5D69}" srcOrd="1" destOrd="0" presId="urn:microsoft.com/office/officeart/2018/5/layout/IconLeafLabelList"/>
    <dgm:cxn modelId="{5BBE0D4C-745D-46D7-AE82-A5E9D429750F}" type="presParOf" srcId="{3BBCE144-20CA-4816-93AE-1BED1FBF83D3}" destId="{B78773E8-38E8-4D74-9DF2-0E4998D223FB}" srcOrd="2" destOrd="0" presId="urn:microsoft.com/office/officeart/2018/5/layout/IconLeafLabelList"/>
    <dgm:cxn modelId="{71DE3F6F-5B95-42BD-9DDD-36C796972D1B}" type="presParOf" srcId="{3BBCE144-20CA-4816-93AE-1BED1FBF83D3}" destId="{AD348685-339B-47A9-A314-E5AC9441A4EA}"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3E23D2-5B92-4760-9143-6B397F2B847B}">
      <dsp:nvSpPr>
        <dsp:cNvPr id="0" name=""/>
        <dsp:cNvSpPr/>
      </dsp:nvSpPr>
      <dsp:spPr>
        <a:xfrm>
          <a:off x="0" y="845551"/>
          <a:ext cx="2828924" cy="17963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7D05E1-1902-4F83-ABA5-5521FCC092E7}">
      <dsp:nvSpPr>
        <dsp:cNvPr id="0" name=""/>
        <dsp:cNvSpPr/>
      </dsp:nvSpPr>
      <dsp:spPr>
        <a:xfrm>
          <a:off x="314325" y="1144160"/>
          <a:ext cx="2828924" cy="17963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Harriet and Fiona have been working with the Camanachd Association to provide a free counselling service for all members since November 2022.</a:t>
          </a:r>
          <a:endParaRPr lang="en-US" sz="1900" kern="1200"/>
        </a:p>
      </dsp:txBody>
      <dsp:txXfrm>
        <a:off x="366939" y="1196774"/>
        <a:ext cx="2723696" cy="1691139"/>
      </dsp:txXfrm>
    </dsp:sp>
    <dsp:sp modelId="{3AD8064D-C800-407E-A1FF-6DAC20D215BC}">
      <dsp:nvSpPr>
        <dsp:cNvPr id="0" name=""/>
        <dsp:cNvSpPr/>
      </dsp:nvSpPr>
      <dsp:spPr>
        <a:xfrm>
          <a:off x="3457574" y="845551"/>
          <a:ext cx="2828924" cy="17963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5553AB-3F03-4211-8306-797B5F8DA0E5}">
      <dsp:nvSpPr>
        <dsp:cNvPr id="0" name=""/>
        <dsp:cNvSpPr/>
      </dsp:nvSpPr>
      <dsp:spPr>
        <a:xfrm>
          <a:off x="3771899" y="1144160"/>
          <a:ext cx="2828924" cy="17963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As locals to the Badenoch area we have a connection to and interest in the wider shinty community and wish to help in any way we can. </a:t>
          </a:r>
          <a:endParaRPr lang="en-US" sz="1900" kern="1200"/>
        </a:p>
      </dsp:txBody>
      <dsp:txXfrm>
        <a:off x="3824513" y="1196774"/>
        <a:ext cx="2723696" cy="1691139"/>
      </dsp:txXfrm>
    </dsp:sp>
    <dsp:sp modelId="{B3FB528A-160B-44E5-B79F-992D7EB503D5}">
      <dsp:nvSpPr>
        <dsp:cNvPr id="0" name=""/>
        <dsp:cNvSpPr/>
      </dsp:nvSpPr>
      <dsp:spPr>
        <a:xfrm>
          <a:off x="6915149" y="845551"/>
          <a:ext cx="2828924" cy="17963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913D77-D25B-4CA0-8550-B5633285D739}">
      <dsp:nvSpPr>
        <dsp:cNvPr id="0" name=""/>
        <dsp:cNvSpPr/>
      </dsp:nvSpPr>
      <dsp:spPr>
        <a:xfrm>
          <a:off x="7229475" y="1144160"/>
          <a:ext cx="2828924" cy="17963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Our motivation comes from a desire to increase access to and information about the benefits of talking therapies. </a:t>
          </a:r>
          <a:endParaRPr lang="en-US" sz="1900" kern="1200"/>
        </a:p>
      </dsp:txBody>
      <dsp:txXfrm>
        <a:off x="7282089" y="1196774"/>
        <a:ext cx="2723696" cy="1691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E972B-9BDA-429E-83CA-2DD6D4F16135}">
      <dsp:nvSpPr>
        <dsp:cNvPr id="0" name=""/>
        <dsp:cNvSpPr/>
      </dsp:nvSpPr>
      <dsp:spPr>
        <a:xfrm>
          <a:off x="333213" y="822257"/>
          <a:ext cx="1034736" cy="103473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1D120C-D76A-4251-A7ED-AE4C10956632}">
      <dsp:nvSpPr>
        <dsp:cNvPr id="0" name=""/>
        <dsp:cNvSpPr/>
      </dsp:nvSpPr>
      <dsp:spPr>
        <a:xfrm>
          <a:off x="553731" y="1042775"/>
          <a:ext cx="593701" cy="5937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FBD55F-1911-4E75-A6D9-928429A69D58}">
      <dsp:nvSpPr>
        <dsp:cNvPr id="0" name=""/>
        <dsp:cNvSpPr/>
      </dsp:nvSpPr>
      <dsp:spPr>
        <a:xfrm>
          <a:off x="2437" y="2179288"/>
          <a:ext cx="1696289" cy="78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6 free confidential counselling sessions to all members of the Camanachd Association across Scotland aged 18+</a:t>
          </a:r>
          <a:endParaRPr lang="en-US" sz="1100" kern="1200" dirty="0"/>
        </a:p>
      </dsp:txBody>
      <dsp:txXfrm>
        <a:off x="2437" y="2179288"/>
        <a:ext cx="1696289" cy="784533"/>
      </dsp:txXfrm>
    </dsp:sp>
    <dsp:sp modelId="{9695C12B-3A66-4EA6-B895-FAF42B8BF315}">
      <dsp:nvSpPr>
        <dsp:cNvPr id="0" name=""/>
        <dsp:cNvSpPr/>
      </dsp:nvSpPr>
      <dsp:spPr>
        <a:xfrm>
          <a:off x="2326353" y="822257"/>
          <a:ext cx="1034736" cy="103473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EE9449-3C0F-452A-863A-DC4A6505C3C6}">
      <dsp:nvSpPr>
        <dsp:cNvPr id="0" name=""/>
        <dsp:cNvSpPr/>
      </dsp:nvSpPr>
      <dsp:spPr>
        <a:xfrm>
          <a:off x="2546870" y="1042775"/>
          <a:ext cx="593701" cy="5937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71E407-767F-4D78-A56B-B1E5A0A3D56A}">
      <dsp:nvSpPr>
        <dsp:cNvPr id="0" name=""/>
        <dsp:cNvSpPr/>
      </dsp:nvSpPr>
      <dsp:spPr>
        <a:xfrm>
          <a:off x="1995576" y="2179288"/>
          <a:ext cx="1696289" cy="78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6 additional sessions can also be offered to individuals at a reduced rate </a:t>
          </a:r>
          <a:endParaRPr lang="en-US" sz="1100" kern="1200" dirty="0"/>
        </a:p>
      </dsp:txBody>
      <dsp:txXfrm>
        <a:off x="1995576" y="2179288"/>
        <a:ext cx="1696289" cy="784533"/>
      </dsp:txXfrm>
    </dsp:sp>
    <dsp:sp modelId="{99CA4E4E-BE4C-4FA1-94BD-14D10682738B}">
      <dsp:nvSpPr>
        <dsp:cNvPr id="0" name=""/>
        <dsp:cNvSpPr/>
      </dsp:nvSpPr>
      <dsp:spPr>
        <a:xfrm>
          <a:off x="4319493" y="822257"/>
          <a:ext cx="1034736" cy="103473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9E4241-8EA6-43B4-9B4A-87F815D165EE}">
      <dsp:nvSpPr>
        <dsp:cNvPr id="0" name=""/>
        <dsp:cNvSpPr/>
      </dsp:nvSpPr>
      <dsp:spPr>
        <a:xfrm>
          <a:off x="4540010" y="1042775"/>
          <a:ext cx="593701" cy="5937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905922E-3ABC-4956-BFBC-92665793A1DD}">
      <dsp:nvSpPr>
        <dsp:cNvPr id="0" name=""/>
        <dsp:cNvSpPr/>
      </dsp:nvSpPr>
      <dsp:spPr>
        <a:xfrm>
          <a:off x="3988716" y="2179288"/>
          <a:ext cx="1696289" cy="78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Face to face sessions are available depending on location </a:t>
          </a:r>
          <a:endParaRPr lang="en-US" sz="1100" kern="1200"/>
        </a:p>
      </dsp:txBody>
      <dsp:txXfrm>
        <a:off x="3988716" y="2179288"/>
        <a:ext cx="1696289" cy="784533"/>
      </dsp:txXfrm>
    </dsp:sp>
    <dsp:sp modelId="{0856441F-E5E7-4321-8418-E1D5C8C540D4}">
      <dsp:nvSpPr>
        <dsp:cNvPr id="0" name=""/>
        <dsp:cNvSpPr/>
      </dsp:nvSpPr>
      <dsp:spPr>
        <a:xfrm>
          <a:off x="6312632" y="822257"/>
          <a:ext cx="1034736" cy="103473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3297C9-2D63-48D0-A20E-A64AD60C10B0}">
      <dsp:nvSpPr>
        <dsp:cNvPr id="0" name=""/>
        <dsp:cNvSpPr/>
      </dsp:nvSpPr>
      <dsp:spPr>
        <a:xfrm>
          <a:off x="6533150" y="1042775"/>
          <a:ext cx="593701" cy="5937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AE6899-5DC4-4533-942A-BCFB301D4FAC}">
      <dsp:nvSpPr>
        <dsp:cNvPr id="0" name=""/>
        <dsp:cNvSpPr/>
      </dsp:nvSpPr>
      <dsp:spPr>
        <a:xfrm>
          <a:off x="5981856" y="2179288"/>
          <a:ext cx="1696289" cy="78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Telephone/online sessions are also available </a:t>
          </a:r>
          <a:endParaRPr lang="en-US" sz="1100" kern="1200"/>
        </a:p>
      </dsp:txBody>
      <dsp:txXfrm>
        <a:off x="5981856" y="2179288"/>
        <a:ext cx="1696289" cy="784533"/>
      </dsp:txXfrm>
    </dsp:sp>
    <dsp:sp modelId="{7C7171B0-DAD5-41AB-89AB-A73692CFE1CB}">
      <dsp:nvSpPr>
        <dsp:cNvPr id="0" name=""/>
        <dsp:cNvSpPr/>
      </dsp:nvSpPr>
      <dsp:spPr>
        <a:xfrm>
          <a:off x="8305772" y="822257"/>
          <a:ext cx="1034736" cy="103473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1D335E-16A4-4B52-8560-7363A0939A60}">
      <dsp:nvSpPr>
        <dsp:cNvPr id="0" name=""/>
        <dsp:cNvSpPr/>
      </dsp:nvSpPr>
      <dsp:spPr>
        <a:xfrm>
          <a:off x="8526289" y="1042775"/>
          <a:ext cx="593701" cy="59370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E75FD6-14B5-4639-A3F7-A4A1D92FD820}">
      <dsp:nvSpPr>
        <dsp:cNvPr id="0" name=""/>
        <dsp:cNvSpPr/>
      </dsp:nvSpPr>
      <dsp:spPr>
        <a:xfrm>
          <a:off x="7974995" y="2179288"/>
          <a:ext cx="1696289" cy="78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Crisis intervention and longer term support </a:t>
          </a:r>
          <a:endParaRPr lang="en-US" sz="1100" kern="1200"/>
        </a:p>
      </dsp:txBody>
      <dsp:txXfrm>
        <a:off x="7974995" y="2179288"/>
        <a:ext cx="1696289" cy="784533"/>
      </dsp:txXfrm>
    </dsp:sp>
    <dsp:sp modelId="{EA61FF01-2E9E-4EA6-B232-5F08F76CC10B}">
      <dsp:nvSpPr>
        <dsp:cNvPr id="0" name=""/>
        <dsp:cNvSpPr/>
      </dsp:nvSpPr>
      <dsp:spPr>
        <a:xfrm>
          <a:off x="10298911" y="822257"/>
          <a:ext cx="1034736" cy="103473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29D096-DB38-4595-A19B-BEBD099513FF}">
      <dsp:nvSpPr>
        <dsp:cNvPr id="0" name=""/>
        <dsp:cNvSpPr/>
      </dsp:nvSpPr>
      <dsp:spPr>
        <a:xfrm>
          <a:off x="10519429" y="1042775"/>
          <a:ext cx="593701" cy="59370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5EF4DE7-8CC0-4140-ACBC-BBD158E1EE24}">
      <dsp:nvSpPr>
        <dsp:cNvPr id="0" name=""/>
        <dsp:cNvSpPr/>
      </dsp:nvSpPr>
      <dsp:spPr>
        <a:xfrm>
          <a:off x="9968135" y="2179288"/>
          <a:ext cx="1696289" cy="78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All enquiries responded to within 24hrs and first appointment offered within 7 days</a:t>
          </a:r>
          <a:endParaRPr lang="en-US" sz="1100" kern="1200"/>
        </a:p>
      </dsp:txBody>
      <dsp:txXfrm>
        <a:off x="9968135" y="2179288"/>
        <a:ext cx="1696289" cy="7845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EED4BE-0A9A-47D8-8730-7F12E389FAAA}">
      <dsp:nvSpPr>
        <dsp:cNvPr id="0" name=""/>
        <dsp:cNvSpPr/>
      </dsp:nvSpPr>
      <dsp:spPr>
        <a:xfrm>
          <a:off x="0" y="285349"/>
          <a:ext cx="6582555" cy="1480552"/>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Counselling can help anyone who may be facing a difficulties in their life. </a:t>
          </a:r>
          <a:endParaRPr lang="en-US" sz="1900" kern="1200" dirty="0"/>
        </a:p>
      </dsp:txBody>
      <dsp:txXfrm>
        <a:off x="72275" y="357624"/>
        <a:ext cx="6438005" cy="1336002"/>
      </dsp:txXfrm>
    </dsp:sp>
    <dsp:sp modelId="{312F3952-9CE6-4B98-9CC8-18F1AF341925}">
      <dsp:nvSpPr>
        <dsp:cNvPr id="0" name=""/>
        <dsp:cNvSpPr/>
      </dsp:nvSpPr>
      <dsp:spPr>
        <a:xfrm>
          <a:off x="0" y="1820622"/>
          <a:ext cx="6582555" cy="1480552"/>
        </a:xfrm>
        <a:prstGeom prst="roundRect">
          <a:avLst/>
        </a:prstGeom>
        <a:solidFill>
          <a:schemeClr val="accent2">
            <a:hueOff val="753260"/>
            <a:satOff val="-2637"/>
            <a:lumOff val="205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Counselling can help to better understand ourselves, our situations, our relationships  and help us to find better ways of coping with life's stresses, challenges and difficulties. </a:t>
          </a:r>
          <a:endParaRPr lang="en-US" sz="1900" kern="1200" dirty="0"/>
        </a:p>
      </dsp:txBody>
      <dsp:txXfrm>
        <a:off x="72275" y="1892897"/>
        <a:ext cx="6438005" cy="1336002"/>
      </dsp:txXfrm>
    </dsp:sp>
    <dsp:sp modelId="{D62E4577-4875-4260-82EC-030E85106B5B}">
      <dsp:nvSpPr>
        <dsp:cNvPr id="0" name=""/>
        <dsp:cNvSpPr/>
      </dsp:nvSpPr>
      <dsp:spPr>
        <a:xfrm>
          <a:off x="0" y="3355895"/>
          <a:ext cx="6582555" cy="1480552"/>
        </a:xfrm>
        <a:prstGeom prst="roundRect">
          <a:avLst/>
        </a:prstGeom>
        <a:solidFill>
          <a:schemeClr val="accent2">
            <a:hueOff val="1506520"/>
            <a:satOff val="-5273"/>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Problems and worries do not have to be ‘significant’ before seeking counselling. As sports men and women we do our best to look after our physical health through training, strengthening, stretching, eating healthy and seeking help for any injuries. Why not prioritise looking after our mental health in the same way? </a:t>
          </a:r>
          <a:endParaRPr lang="en-US" sz="1900" kern="1200" dirty="0"/>
        </a:p>
      </dsp:txBody>
      <dsp:txXfrm>
        <a:off x="72275" y="3428170"/>
        <a:ext cx="6438005" cy="13360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CD557-8D01-427E-A089-15970865A650}">
      <dsp:nvSpPr>
        <dsp:cNvPr id="0" name=""/>
        <dsp:cNvSpPr/>
      </dsp:nvSpPr>
      <dsp:spPr>
        <a:xfrm>
          <a:off x="0" y="0"/>
          <a:ext cx="8046720" cy="83293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Men’s poor mental health is being recognised and spoken about more and more. </a:t>
          </a:r>
          <a:endParaRPr lang="en-US" sz="1600" kern="1200"/>
        </a:p>
      </dsp:txBody>
      <dsp:txXfrm>
        <a:off x="24396" y="24396"/>
        <a:ext cx="7077531" cy="784145"/>
      </dsp:txXfrm>
    </dsp:sp>
    <dsp:sp modelId="{F9A62BF8-C65C-4634-A8EB-D6EAD0EEBFBC}">
      <dsp:nvSpPr>
        <dsp:cNvPr id="0" name=""/>
        <dsp:cNvSpPr/>
      </dsp:nvSpPr>
      <dsp:spPr>
        <a:xfrm>
          <a:off x="673912" y="984380"/>
          <a:ext cx="8046720" cy="832937"/>
        </a:xfrm>
        <a:prstGeom prst="roundRect">
          <a:avLst>
            <a:gd name="adj" fmla="val 10000"/>
          </a:avLst>
        </a:prstGeom>
        <a:solidFill>
          <a:schemeClr val="accent2">
            <a:hueOff val="502173"/>
            <a:satOff val="-1758"/>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Often, men are expected to be ‘strong’ and hide their sadness, anger, depression. </a:t>
          </a:r>
          <a:endParaRPr lang="en-US" sz="1600" kern="1200"/>
        </a:p>
      </dsp:txBody>
      <dsp:txXfrm>
        <a:off x="698308" y="1008776"/>
        <a:ext cx="6782605" cy="784145"/>
      </dsp:txXfrm>
    </dsp:sp>
    <dsp:sp modelId="{4D402AF0-1AB1-4458-BC54-59EE9BEF605C}">
      <dsp:nvSpPr>
        <dsp:cNvPr id="0" name=""/>
        <dsp:cNvSpPr/>
      </dsp:nvSpPr>
      <dsp:spPr>
        <a:xfrm>
          <a:off x="1337767" y="1968761"/>
          <a:ext cx="8046720" cy="832937"/>
        </a:xfrm>
        <a:prstGeom prst="roundRect">
          <a:avLst>
            <a:gd name="adj" fmla="val 10000"/>
          </a:avLst>
        </a:prstGeom>
        <a:solidFill>
          <a:schemeClr val="accent2">
            <a:hueOff val="1004347"/>
            <a:satOff val="-3515"/>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We aim to reach all men in shinty communities across Scotland and help them recognise it’s ok to talk, they do not need to suffer in silence.  </a:t>
          </a:r>
          <a:endParaRPr lang="en-US" sz="1600" kern="1200"/>
        </a:p>
      </dsp:txBody>
      <dsp:txXfrm>
        <a:off x="1362163" y="1993157"/>
        <a:ext cx="6792664" cy="784145"/>
      </dsp:txXfrm>
    </dsp:sp>
    <dsp:sp modelId="{661E2CAC-D940-492F-B267-346CF2394F02}">
      <dsp:nvSpPr>
        <dsp:cNvPr id="0" name=""/>
        <dsp:cNvSpPr/>
      </dsp:nvSpPr>
      <dsp:spPr>
        <a:xfrm>
          <a:off x="2011680" y="2953142"/>
          <a:ext cx="8046720" cy="832937"/>
        </a:xfrm>
        <a:prstGeom prst="roundRect">
          <a:avLst>
            <a:gd name="adj" fmla="val 10000"/>
          </a:avLst>
        </a:prstGeom>
        <a:solidFill>
          <a:schemeClr val="accent2">
            <a:hueOff val="1506520"/>
            <a:satOff val="-5273"/>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We are aware that the CA take the responsibility for the mental health and wellbeing of their members very seriously. We are proud to play a small part in supporting this aim, along with other incredibly important mental health partners. </a:t>
          </a:r>
          <a:endParaRPr lang="en-US" sz="1600" kern="1200"/>
        </a:p>
      </dsp:txBody>
      <dsp:txXfrm>
        <a:off x="2036076" y="2977538"/>
        <a:ext cx="6782605" cy="784145"/>
      </dsp:txXfrm>
    </dsp:sp>
    <dsp:sp modelId="{0CDFAFB7-3A43-4C5E-9AC2-8D2DBD2C88A4}">
      <dsp:nvSpPr>
        <dsp:cNvPr id="0" name=""/>
        <dsp:cNvSpPr/>
      </dsp:nvSpPr>
      <dsp:spPr>
        <a:xfrm>
          <a:off x="7505310" y="637954"/>
          <a:ext cx="541409" cy="541409"/>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627127" y="637954"/>
        <a:ext cx="297775" cy="407410"/>
      </dsp:txXfrm>
    </dsp:sp>
    <dsp:sp modelId="{E61F3A48-DCEF-4F0F-8590-5EBFF24DE4C2}">
      <dsp:nvSpPr>
        <dsp:cNvPr id="0" name=""/>
        <dsp:cNvSpPr/>
      </dsp:nvSpPr>
      <dsp:spPr>
        <a:xfrm>
          <a:off x="8179223" y="1622335"/>
          <a:ext cx="541409" cy="541409"/>
        </a:xfrm>
        <a:prstGeom prst="downArrow">
          <a:avLst>
            <a:gd name="adj1" fmla="val 55000"/>
            <a:gd name="adj2" fmla="val 45000"/>
          </a:avLst>
        </a:prstGeom>
        <a:solidFill>
          <a:schemeClr val="accent2">
            <a:tint val="40000"/>
            <a:alpha val="90000"/>
            <a:hueOff val="863167"/>
            <a:satOff val="1527"/>
            <a:lumOff val="358"/>
            <a:alphaOff val="0"/>
          </a:schemeClr>
        </a:solidFill>
        <a:ln w="15875" cap="flat" cmpd="sng" algn="ctr">
          <a:solidFill>
            <a:schemeClr val="accent2">
              <a:tint val="40000"/>
              <a:alpha val="90000"/>
              <a:hueOff val="863167"/>
              <a:satOff val="1527"/>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301040" y="1622335"/>
        <a:ext cx="297775" cy="407410"/>
      </dsp:txXfrm>
    </dsp:sp>
    <dsp:sp modelId="{B5E69701-679A-47B2-8DC6-5229B5275DF4}">
      <dsp:nvSpPr>
        <dsp:cNvPr id="0" name=""/>
        <dsp:cNvSpPr/>
      </dsp:nvSpPr>
      <dsp:spPr>
        <a:xfrm>
          <a:off x="8843077" y="2606716"/>
          <a:ext cx="541409" cy="541409"/>
        </a:xfrm>
        <a:prstGeom prst="downArrow">
          <a:avLst>
            <a:gd name="adj1" fmla="val 55000"/>
            <a:gd name="adj2" fmla="val 45000"/>
          </a:avLst>
        </a:prstGeom>
        <a:solidFill>
          <a:schemeClr val="accent2">
            <a:tint val="40000"/>
            <a:alpha val="90000"/>
            <a:hueOff val="1726335"/>
            <a:satOff val="3054"/>
            <a:lumOff val="717"/>
            <a:alphaOff val="0"/>
          </a:schemeClr>
        </a:solidFill>
        <a:ln w="15875" cap="flat" cmpd="sng" algn="ctr">
          <a:solidFill>
            <a:schemeClr val="accent2">
              <a:tint val="40000"/>
              <a:alpha val="90000"/>
              <a:hueOff val="1726335"/>
              <a:satOff val="3054"/>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964894" y="2606716"/>
        <a:ext cx="297775" cy="407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0DC07-ABC6-42D3-AB84-3F2B91DBCDFA}">
      <dsp:nvSpPr>
        <dsp:cNvPr id="0" name=""/>
        <dsp:cNvSpPr/>
      </dsp:nvSpPr>
      <dsp:spPr>
        <a:xfrm>
          <a:off x="774129" y="586059"/>
          <a:ext cx="1255425" cy="125542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4264D6-34D6-4B96-8341-6AF241E90296}">
      <dsp:nvSpPr>
        <dsp:cNvPr id="0" name=""/>
        <dsp:cNvSpPr/>
      </dsp:nvSpPr>
      <dsp:spPr>
        <a:xfrm>
          <a:off x="1041679" y="853609"/>
          <a:ext cx="720326" cy="720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972E25-855A-42C4-B511-595B64E04CE5}">
      <dsp:nvSpPr>
        <dsp:cNvPr id="0" name=""/>
        <dsp:cNvSpPr/>
      </dsp:nvSpPr>
      <dsp:spPr>
        <a:xfrm>
          <a:off x="372805" y="2232520"/>
          <a:ext cx="2058075"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Our services are regularly advertised on CA social media channels. Email reminders are also sent at times of increased difficulties within certain communities and clubs. </a:t>
          </a:r>
          <a:endParaRPr lang="en-US" sz="1100" kern="1200"/>
        </a:p>
      </dsp:txBody>
      <dsp:txXfrm>
        <a:off x="372805" y="2232520"/>
        <a:ext cx="2058075" cy="967500"/>
      </dsp:txXfrm>
    </dsp:sp>
    <dsp:sp modelId="{CE7EE893-172C-4499-A70B-C21C1A7652C1}">
      <dsp:nvSpPr>
        <dsp:cNvPr id="0" name=""/>
        <dsp:cNvSpPr/>
      </dsp:nvSpPr>
      <dsp:spPr>
        <a:xfrm>
          <a:off x="3192368" y="586059"/>
          <a:ext cx="1255425" cy="125542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61F50A-D0B3-4D83-8FB3-F03E2FFFF13A}">
      <dsp:nvSpPr>
        <dsp:cNvPr id="0" name=""/>
        <dsp:cNvSpPr/>
      </dsp:nvSpPr>
      <dsp:spPr>
        <a:xfrm>
          <a:off x="3459917" y="853609"/>
          <a:ext cx="720326" cy="720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B524FF-3275-479E-BF7B-91E66FD5886D}">
      <dsp:nvSpPr>
        <dsp:cNvPr id="0" name=""/>
        <dsp:cNvSpPr/>
      </dsp:nvSpPr>
      <dsp:spPr>
        <a:xfrm>
          <a:off x="2791043" y="2232520"/>
          <a:ext cx="2058075"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Let’s reduce the stigma of counselling together, one session at a time. Tell your friends, there is no shame in looking after your mind as well as your body. </a:t>
          </a:r>
          <a:endParaRPr lang="en-US" sz="1100" kern="1200"/>
        </a:p>
      </dsp:txBody>
      <dsp:txXfrm>
        <a:off x="2791043" y="2232520"/>
        <a:ext cx="2058075" cy="967500"/>
      </dsp:txXfrm>
    </dsp:sp>
    <dsp:sp modelId="{ACEE19A2-AF75-488F-99AC-3B77A03F78D9}">
      <dsp:nvSpPr>
        <dsp:cNvPr id="0" name=""/>
        <dsp:cNvSpPr/>
      </dsp:nvSpPr>
      <dsp:spPr>
        <a:xfrm>
          <a:off x="5610606" y="586059"/>
          <a:ext cx="1255425" cy="1255425"/>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129E04-69B7-4348-BADD-A179872987B2}">
      <dsp:nvSpPr>
        <dsp:cNvPr id="0" name=""/>
        <dsp:cNvSpPr/>
      </dsp:nvSpPr>
      <dsp:spPr>
        <a:xfrm>
          <a:off x="5878155" y="853609"/>
          <a:ext cx="720326" cy="720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29A5EF1-766B-4B9E-A614-7991E684DF95}">
      <dsp:nvSpPr>
        <dsp:cNvPr id="0" name=""/>
        <dsp:cNvSpPr/>
      </dsp:nvSpPr>
      <dsp:spPr>
        <a:xfrm>
          <a:off x="5209281" y="2232520"/>
          <a:ext cx="2058075"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We welcome any questions on the service we provide….</a:t>
          </a:r>
          <a:endParaRPr lang="en-US" sz="1100" kern="1200"/>
        </a:p>
      </dsp:txBody>
      <dsp:txXfrm>
        <a:off x="5209281" y="2232520"/>
        <a:ext cx="2058075" cy="967500"/>
      </dsp:txXfrm>
    </dsp:sp>
    <dsp:sp modelId="{C5444A32-B49D-4F26-9E58-87CD37305E95}">
      <dsp:nvSpPr>
        <dsp:cNvPr id="0" name=""/>
        <dsp:cNvSpPr/>
      </dsp:nvSpPr>
      <dsp:spPr>
        <a:xfrm>
          <a:off x="8028844" y="586059"/>
          <a:ext cx="1255425" cy="1255425"/>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692668-04BC-4548-BB4B-707E381D5D69}">
      <dsp:nvSpPr>
        <dsp:cNvPr id="0" name=""/>
        <dsp:cNvSpPr/>
      </dsp:nvSpPr>
      <dsp:spPr>
        <a:xfrm>
          <a:off x="8296394" y="853609"/>
          <a:ext cx="720326" cy="720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348685-339B-47A9-A314-E5AC9441A4EA}">
      <dsp:nvSpPr>
        <dsp:cNvPr id="0" name=""/>
        <dsp:cNvSpPr/>
      </dsp:nvSpPr>
      <dsp:spPr>
        <a:xfrm>
          <a:off x="7627519" y="2232520"/>
          <a:ext cx="2058075"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THANK YOU </a:t>
          </a:r>
          <a:endParaRPr lang="en-US" sz="1100" kern="1200"/>
        </a:p>
      </dsp:txBody>
      <dsp:txXfrm>
        <a:off x="7627519" y="2232520"/>
        <a:ext cx="2058075" cy="9675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4/15/2024</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7111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4/15/2024</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46878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4/15/2024</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2938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4/15/2024</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92413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4/15/2024</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74445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4/15/2024</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09086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4/15/2024</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9189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4/15/2024</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53796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4/15/2024</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01351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4/15/2024</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222869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4/15/2024</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74884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4/15/2024</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3621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hf sldNum="0" hdr="0" ftr="0" dt="0"/>
  <p:txStyles>
    <p:titleStyle>
      <a:lvl1pPr algn="l" defTabSz="914400" rtl="0" eaLnBrk="1" latinLnBrk="0" hangingPunct="1">
        <a:lnSpc>
          <a:spcPct val="80000"/>
        </a:lnSpc>
        <a:spcBef>
          <a:spcPct val="0"/>
        </a:spcBef>
        <a:buNone/>
        <a:defRPr sz="5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3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10000"/>
        </a:lnSpc>
        <a:spcBef>
          <a:spcPts val="200"/>
        </a:spcBef>
        <a:spcAft>
          <a:spcPts val="400"/>
        </a:spcAft>
        <a:buClrTx/>
        <a:buFont typeface="Calibri" pitchFamily="34" charset="0"/>
        <a:buChar char="◦"/>
        <a:defRPr sz="21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1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1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1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www.mind.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B7F88A-EE9B-4C9D-9477-42E234662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a:extLst>
            <a:ext uri="{91240B29-F687-4F45-9708-019B960494DF}">
              <a14:hiddenLine xmlns:a14="http://schemas.microsoft.com/office/drawing/2010/main" w="15875"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A150E4C-0817-C2E4-5218-190134EB2232}"/>
              </a:ext>
            </a:extLst>
          </p:cNvPr>
          <p:cNvPicPr>
            <a:picLocks noChangeAspect="1"/>
          </p:cNvPicPr>
          <p:nvPr/>
        </p:nvPicPr>
        <p:blipFill rotWithShape="1">
          <a:blip r:embed="rId2"/>
          <a:srcRect t="14421" b="1309"/>
          <a:stretch/>
        </p:blipFill>
        <p:spPr>
          <a:xfrm>
            <a:off x="1" y="10"/>
            <a:ext cx="12191999" cy="6857990"/>
          </a:xfrm>
          <a:prstGeom prst="rect">
            <a:avLst/>
          </a:prstGeom>
        </p:spPr>
      </p:pic>
      <p:sp>
        <p:nvSpPr>
          <p:cNvPr id="11" name="Rectangle 10">
            <a:extLst>
              <a:ext uri="{FF2B5EF4-FFF2-40B4-BE49-F238E27FC236}">
                <a16:creationId xmlns:a16="http://schemas.microsoft.com/office/drawing/2014/main" id="{7319A1DD-F557-4EC6-8A8C-F7617B4CD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3118982"/>
            <a:ext cx="7537704" cy="2462668"/>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106272-9430-BD38-A84A-0586A31A5141}"/>
              </a:ext>
            </a:extLst>
          </p:cNvPr>
          <p:cNvSpPr>
            <a:spLocks noGrp="1"/>
          </p:cNvSpPr>
          <p:nvPr>
            <p:ph type="ctrTitle"/>
          </p:nvPr>
        </p:nvSpPr>
        <p:spPr>
          <a:xfrm>
            <a:off x="4985517" y="3331444"/>
            <a:ext cx="6470692" cy="1229306"/>
          </a:xfrm>
        </p:spPr>
        <p:txBody>
          <a:bodyPr>
            <a:normAutofit/>
          </a:bodyPr>
          <a:lstStyle/>
          <a:p>
            <a:r>
              <a:rPr lang="en-GB" sz="5400">
                <a:solidFill>
                  <a:schemeClr val="tx1"/>
                </a:solidFill>
              </a:rPr>
              <a:t>Counselling for shinty </a:t>
            </a:r>
          </a:p>
        </p:txBody>
      </p:sp>
      <p:sp>
        <p:nvSpPr>
          <p:cNvPr id="3" name="Subtitle 2">
            <a:extLst>
              <a:ext uri="{FF2B5EF4-FFF2-40B4-BE49-F238E27FC236}">
                <a16:creationId xmlns:a16="http://schemas.microsoft.com/office/drawing/2014/main" id="{D514F6AF-B654-B392-EA14-8D6C9D0D01B5}"/>
              </a:ext>
            </a:extLst>
          </p:cNvPr>
          <p:cNvSpPr>
            <a:spLocks noGrp="1"/>
          </p:cNvSpPr>
          <p:nvPr>
            <p:ph type="subTitle" idx="1"/>
          </p:nvPr>
        </p:nvSpPr>
        <p:spPr>
          <a:xfrm>
            <a:off x="4985516" y="4735799"/>
            <a:ext cx="6470693" cy="605256"/>
          </a:xfrm>
        </p:spPr>
        <p:txBody>
          <a:bodyPr>
            <a:normAutofit/>
          </a:bodyPr>
          <a:lstStyle/>
          <a:p>
            <a:r>
              <a:rPr lang="en-GB" dirty="0"/>
              <a:t>Harriet Inglis and Fiona Stewart </a:t>
            </a:r>
          </a:p>
        </p:txBody>
      </p:sp>
      <p:cxnSp>
        <p:nvCxnSpPr>
          <p:cNvPr id="13" name="Straight Connector 12">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0211" y="4641183"/>
            <a:ext cx="6309360" cy="0"/>
          </a:xfrm>
          <a:prstGeom prst="line">
            <a:avLst/>
          </a:prstGeom>
          <a:ln w="19050">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sp>
        <p:nvSpPr>
          <p:cNvPr id="15" name="!!footer rectangle">
            <a:extLst>
              <a:ext uri="{FF2B5EF4-FFF2-40B4-BE49-F238E27FC236}">
                <a16:creationId xmlns:a16="http://schemas.microsoft.com/office/drawing/2014/main" id="{D50218C5-E017-43D2-8345-FD9FBF0C9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64717701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E4068-D119-2537-86D6-91445B1EE4E3}"/>
              </a:ext>
            </a:extLst>
          </p:cNvPr>
          <p:cNvSpPr>
            <a:spLocks noGrp="1"/>
          </p:cNvSpPr>
          <p:nvPr>
            <p:ph type="title"/>
          </p:nvPr>
        </p:nvSpPr>
        <p:spPr/>
        <p:txBody>
          <a:bodyPr/>
          <a:lstStyle/>
          <a:p>
            <a:r>
              <a:rPr lang="en-GB" dirty="0"/>
              <a:t>Who we are..</a:t>
            </a:r>
          </a:p>
        </p:txBody>
      </p:sp>
      <p:sp>
        <p:nvSpPr>
          <p:cNvPr id="3" name="Text Placeholder 2">
            <a:extLst>
              <a:ext uri="{FF2B5EF4-FFF2-40B4-BE49-F238E27FC236}">
                <a16:creationId xmlns:a16="http://schemas.microsoft.com/office/drawing/2014/main" id="{BD104835-ADB8-72E7-DF95-1095FDC84151}"/>
              </a:ext>
            </a:extLst>
          </p:cNvPr>
          <p:cNvSpPr>
            <a:spLocks noGrp="1"/>
          </p:cNvSpPr>
          <p:nvPr>
            <p:ph type="body" idx="1"/>
          </p:nvPr>
        </p:nvSpPr>
        <p:spPr/>
        <p:txBody>
          <a:bodyPr/>
          <a:lstStyle/>
          <a:p>
            <a:pPr algn="ctr"/>
            <a:r>
              <a:rPr lang="en-GB" dirty="0">
                <a:solidFill>
                  <a:schemeClr val="tx2">
                    <a:lumMod val="75000"/>
                    <a:lumOff val="25000"/>
                  </a:schemeClr>
                </a:solidFill>
              </a:rPr>
              <a:t>Harriet </a:t>
            </a:r>
            <a:r>
              <a:rPr lang="en-GB" dirty="0" err="1">
                <a:solidFill>
                  <a:schemeClr val="tx2">
                    <a:lumMod val="75000"/>
                    <a:lumOff val="25000"/>
                  </a:schemeClr>
                </a:solidFill>
              </a:rPr>
              <a:t>inglis</a:t>
            </a:r>
            <a:r>
              <a:rPr lang="en-GB" dirty="0">
                <a:solidFill>
                  <a:schemeClr val="tx2">
                    <a:lumMod val="75000"/>
                    <a:lumOff val="25000"/>
                  </a:schemeClr>
                </a:solidFill>
              </a:rPr>
              <a:t> </a:t>
            </a:r>
          </a:p>
        </p:txBody>
      </p:sp>
      <p:sp>
        <p:nvSpPr>
          <p:cNvPr id="4" name="Content Placeholder 3">
            <a:extLst>
              <a:ext uri="{FF2B5EF4-FFF2-40B4-BE49-F238E27FC236}">
                <a16:creationId xmlns:a16="http://schemas.microsoft.com/office/drawing/2014/main" id="{87507635-A443-465E-80DF-3F2907C46EB9}"/>
              </a:ext>
            </a:extLst>
          </p:cNvPr>
          <p:cNvSpPr>
            <a:spLocks noGrp="1"/>
          </p:cNvSpPr>
          <p:nvPr>
            <p:ph sz="half" idx="2"/>
          </p:nvPr>
        </p:nvSpPr>
        <p:spPr/>
        <p:txBody>
          <a:bodyPr>
            <a:normAutofit fontScale="70000" lnSpcReduction="20000"/>
          </a:bodyPr>
          <a:lstStyle/>
          <a:p>
            <a:pPr>
              <a:buFont typeface="Courier New" panose="02070309020205020404" pitchFamily="49" charset="0"/>
              <a:buChar char="o"/>
            </a:pPr>
            <a:r>
              <a:rPr lang="en-US" sz="1800" dirty="0">
                <a:solidFill>
                  <a:schemeClr val="tx2">
                    <a:lumMod val="75000"/>
                    <a:lumOff val="25000"/>
                  </a:schemeClr>
                </a:solidFill>
                <a:effectLst/>
                <a:latin typeface="Tahoma" panose="020B0604030504040204" pitchFamily="34" charset="0"/>
                <a:ea typeface="Tahoma" panose="020B0604030504040204" pitchFamily="34" charset="0"/>
              </a:rPr>
              <a:t> Harriet is a fully trained and experienced counsellor having qualified in 2017. </a:t>
            </a:r>
          </a:p>
          <a:p>
            <a:pPr>
              <a:buFont typeface="Courier New" panose="02070309020205020404" pitchFamily="49" charset="0"/>
              <a:buChar char="o"/>
            </a:pPr>
            <a:r>
              <a:rPr lang="en-US" sz="1800" dirty="0">
                <a:solidFill>
                  <a:schemeClr val="tx2">
                    <a:lumMod val="75000"/>
                    <a:lumOff val="25000"/>
                  </a:schemeClr>
                </a:solidFill>
                <a:effectLst/>
                <a:latin typeface="Tahoma" panose="020B0604030504040204" pitchFamily="34" charset="0"/>
                <a:ea typeface="Tahoma" panose="020B0604030504040204" pitchFamily="34" charset="0"/>
              </a:rPr>
              <a:t> She is also a trained counselling supervisor and is a skilled facilitator of group work. </a:t>
            </a:r>
          </a:p>
          <a:p>
            <a:pPr>
              <a:buFont typeface="Courier New" panose="02070309020205020404" pitchFamily="49" charset="0"/>
              <a:buChar char="o"/>
            </a:pPr>
            <a:r>
              <a:rPr lang="en-US" sz="1800" dirty="0">
                <a:solidFill>
                  <a:schemeClr val="tx2">
                    <a:lumMod val="75000"/>
                    <a:lumOff val="25000"/>
                  </a:schemeClr>
                </a:solidFill>
                <a:effectLst/>
                <a:latin typeface="Tahoma" panose="020B0604030504040204" pitchFamily="34" charset="0"/>
                <a:ea typeface="Tahoma" panose="020B0604030504040204" pitchFamily="34" charset="0"/>
              </a:rPr>
              <a:t> Harriet has </a:t>
            </a:r>
            <a:r>
              <a:rPr lang="en-US" sz="1800" dirty="0">
                <a:solidFill>
                  <a:schemeClr val="tx2">
                    <a:lumMod val="75000"/>
                    <a:lumOff val="25000"/>
                  </a:schemeClr>
                </a:solidFill>
                <a:latin typeface="Tahoma" panose="020B0604030504040204" pitchFamily="34" charset="0"/>
                <a:ea typeface="Tahoma" panose="020B0604030504040204" pitchFamily="34" charset="0"/>
              </a:rPr>
              <a:t>previously </a:t>
            </a:r>
            <a:r>
              <a:rPr lang="en-US" sz="1800" dirty="0">
                <a:solidFill>
                  <a:schemeClr val="tx2">
                    <a:lumMod val="75000"/>
                    <a:lumOff val="25000"/>
                  </a:schemeClr>
                </a:solidFill>
                <a:effectLst/>
                <a:latin typeface="Tahoma" panose="020B0604030504040204" pitchFamily="34" charset="0"/>
                <a:ea typeface="Tahoma" panose="020B0604030504040204" pitchFamily="34" charset="0"/>
              </a:rPr>
              <a:t>worked as a Psychiatric nurse and is currently employed as the Head of Professional Practice for Counselling at Relationship Scotland.</a:t>
            </a:r>
          </a:p>
          <a:p>
            <a:pPr>
              <a:buFont typeface="Courier New" panose="02070309020205020404" pitchFamily="49" charset="0"/>
              <a:buChar char="o"/>
            </a:pPr>
            <a:r>
              <a:rPr lang="en-US" sz="1800" dirty="0">
                <a:solidFill>
                  <a:schemeClr val="tx2">
                    <a:lumMod val="75000"/>
                    <a:lumOff val="25000"/>
                  </a:schemeClr>
                </a:solidFill>
                <a:effectLst/>
                <a:latin typeface="Tahoma" panose="020B0604030504040204" pitchFamily="34" charset="0"/>
                <a:ea typeface="Tahoma" panose="020B0604030504040204" pitchFamily="34" charset="0"/>
              </a:rPr>
              <a:t> Harriet is a registered member of the British Association for Counselling and Psychotherapy.  </a:t>
            </a:r>
          </a:p>
          <a:p>
            <a:pPr>
              <a:buFont typeface="Courier New" panose="02070309020205020404" pitchFamily="49" charset="0"/>
              <a:buChar char="o"/>
            </a:pPr>
            <a:r>
              <a:rPr lang="en-US" sz="1800" dirty="0">
                <a:solidFill>
                  <a:schemeClr val="tx2">
                    <a:lumMod val="75000"/>
                    <a:lumOff val="25000"/>
                  </a:schemeClr>
                </a:solidFill>
                <a:latin typeface="Tahoma" panose="020B0604030504040204" pitchFamily="34" charset="0"/>
                <a:ea typeface="Tahoma" panose="020B0604030504040204" pitchFamily="34" charset="0"/>
              </a:rPr>
              <a:t> Harriet also registered with the Information </a:t>
            </a:r>
            <a:r>
              <a:rPr lang="en-US" sz="1800" dirty="0" err="1">
                <a:solidFill>
                  <a:schemeClr val="tx2">
                    <a:lumMod val="75000"/>
                    <a:lumOff val="25000"/>
                  </a:schemeClr>
                </a:solidFill>
                <a:latin typeface="Tahoma" panose="020B0604030504040204" pitchFamily="34" charset="0"/>
                <a:ea typeface="Tahoma" panose="020B0604030504040204" pitchFamily="34" charset="0"/>
              </a:rPr>
              <a:t>Comminssioners</a:t>
            </a:r>
            <a:r>
              <a:rPr lang="en-US" sz="1800" dirty="0">
                <a:solidFill>
                  <a:schemeClr val="tx2">
                    <a:lumMod val="75000"/>
                    <a:lumOff val="25000"/>
                  </a:schemeClr>
                </a:solidFill>
                <a:latin typeface="Tahoma" panose="020B0604030504040204" pitchFamily="34" charset="0"/>
                <a:ea typeface="Tahoma" panose="020B0604030504040204" pitchFamily="34" charset="0"/>
              </a:rPr>
              <a:t> Office and holds her own professional indemnity insurance. </a:t>
            </a:r>
            <a:endParaRPr lang="en-GB" sz="1800" dirty="0">
              <a:solidFill>
                <a:schemeClr val="tx2">
                  <a:lumMod val="75000"/>
                  <a:lumOff val="25000"/>
                </a:schemeClr>
              </a:solidFill>
              <a:effectLst/>
              <a:latin typeface="Tahoma" panose="020B0604030504040204" pitchFamily="34" charset="0"/>
              <a:ea typeface="Tahoma" panose="020B0604030504040204" pitchFamily="34" charset="0"/>
            </a:endParaRPr>
          </a:p>
          <a:p>
            <a:endParaRPr lang="en-GB" dirty="0"/>
          </a:p>
        </p:txBody>
      </p:sp>
      <p:sp>
        <p:nvSpPr>
          <p:cNvPr id="5" name="Text Placeholder 4">
            <a:extLst>
              <a:ext uri="{FF2B5EF4-FFF2-40B4-BE49-F238E27FC236}">
                <a16:creationId xmlns:a16="http://schemas.microsoft.com/office/drawing/2014/main" id="{D55BDE58-CFA0-5575-05A2-8EC9607A6A7E}"/>
              </a:ext>
            </a:extLst>
          </p:cNvPr>
          <p:cNvSpPr>
            <a:spLocks noGrp="1"/>
          </p:cNvSpPr>
          <p:nvPr>
            <p:ph type="body" sz="quarter" idx="3"/>
          </p:nvPr>
        </p:nvSpPr>
        <p:spPr/>
        <p:txBody>
          <a:bodyPr/>
          <a:lstStyle/>
          <a:p>
            <a:pPr algn="ctr"/>
            <a:r>
              <a:rPr lang="en-GB" dirty="0">
                <a:solidFill>
                  <a:schemeClr val="tx2">
                    <a:lumMod val="75000"/>
                    <a:lumOff val="25000"/>
                  </a:schemeClr>
                </a:solidFill>
              </a:rPr>
              <a:t>Fiona </a:t>
            </a:r>
            <a:r>
              <a:rPr lang="en-GB" dirty="0" err="1">
                <a:solidFill>
                  <a:schemeClr val="tx2">
                    <a:lumMod val="75000"/>
                    <a:lumOff val="25000"/>
                  </a:schemeClr>
                </a:solidFill>
              </a:rPr>
              <a:t>stewart</a:t>
            </a:r>
            <a:r>
              <a:rPr lang="en-GB" dirty="0">
                <a:solidFill>
                  <a:schemeClr val="tx2">
                    <a:lumMod val="75000"/>
                    <a:lumOff val="25000"/>
                  </a:schemeClr>
                </a:solidFill>
              </a:rPr>
              <a:t> </a:t>
            </a:r>
          </a:p>
        </p:txBody>
      </p:sp>
      <p:sp>
        <p:nvSpPr>
          <p:cNvPr id="6" name="Content Placeholder 5">
            <a:extLst>
              <a:ext uri="{FF2B5EF4-FFF2-40B4-BE49-F238E27FC236}">
                <a16:creationId xmlns:a16="http://schemas.microsoft.com/office/drawing/2014/main" id="{0F398E72-1CEC-7B90-5875-50E27CAB556F}"/>
              </a:ext>
            </a:extLst>
          </p:cNvPr>
          <p:cNvSpPr>
            <a:spLocks noGrp="1"/>
          </p:cNvSpPr>
          <p:nvPr>
            <p:ph sz="quarter" idx="4"/>
          </p:nvPr>
        </p:nvSpPr>
        <p:spPr/>
        <p:txBody>
          <a:bodyPr>
            <a:noAutofit/>
          </a:bodyPr>
          <a:lstStyle/>
          <a:p>
            <a:pPr>
              <a:buFont typeface="Courier New" panose="02070309020205020404" pitchFamily="49" charset="0"/>
              <a:buChar char="o"/>
            </a:pPr>
            <a:r>
              <a:rPr lang="en-GB" sz="1400" dirty="0">
                <a:solidFill>
                  <a:schemeClr val="tx2">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 Fiona has completed part of her counselling training although is not yet providing sessions to clients.  </a:t>
            </a:r>
          </a:p>
          <a:p>
            <a:pPr>
              <a:buFont typeface="Courier New" panose="02070309020205020404" pitchFamily="49" charset="0"/>
              <a:buChar char="o"/>
            </a:pPr>
            <a:r>
              <a:rPr lang="en-GB" sz="1400" dirty="0">
                <a:solidFill>
                  <a:schemeClr val="tx2">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 Fiona is also an independent social worker, registered with Scottish Social Services Council and is a member of British Association of Social Workers. </a:t>
            </a:r>
          </a:p>
          <a:p>
            <a:pPr>
              <a:buFont typeface="Courier New" panose="02070309020205020404" pitchFamily="49" charset="0"/>
              <a:buChar char="o"/>
            </a:pPr>
            <a:r>
              <a:rPr lang="en-GB" sz="1400" dirty="0">
                <a:solidFill>
                  <a:schemeClr val="tx2">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 Fiona has a personal and familial connection to shinty and is proud to support Harriet with the admin and operational side of the counselling service.</a:t>
            </a:r>
          </a:p>
          <a:p>
            <a:pPr>
              <a:buFont typeface="Courier New" panose="02070309020205020404" pitchFamily="49" charset="0"/>
              <a:buChar char="o"/>
            </a:pPr>
            <a:r>
              <a:rPr lang="en-GB" sz="1400" dirty="0">
                <a:solidFill>
                  <a:schemeClr val="tx2">
                    <a:lumMod val="75000"/>
                    <a:lumOff val="25000"/>
                  </a:schemeClr>
                </a:solidFill>
                <a:latin typeface="Aptos" panose="020B0004020202020204" pitchFamily="34" charset="0"/>
                <a:cs typeface="Times New Roman" panose="02020603050405020304" pitchFamily="18" charset="0"/>
              </a:rPr>
              <a:t> Fiona is a registered with the Information Commissioners Office and holds her own professional indemnity insurance</a:t>
            </a:r>
            <a:r>
              <a:rPr lang="en-GB" sz="1400" dirty="0">
                <a:latin typeface="Aptos" panose="020B0004020202020204" pitchFamily="34" charset="0"/>
                <a:cs typeface="Times New Roman" panose="02020603050405020304" pitchFamily="18" charset="0"/>
              </a:rPr>
              <a:t>. </a:t>
            </a:r>
            <a:endParaRPr lang="en-GB" sz="1400" dirty="0"/>
          </a:p>
        </p:txBody>
      </p:sp>
    </p:spTree>
    <p:extLst>
      <p:ext uri="{BB962C8B-B14F-4D97-AF65-F5344CB8AC3E}">
        <p14:creationId xmlns:p14="http://schemas.microsoft.com/office/powerpoint/2010/main" val="3287696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0D0CDACF-2A52-C453-AE95-A4798BBBB452}"/>
              </a:ext>
            </a:extLst>
          </p:cNvPr>
          <p:cNvSpPr>
            <a:spLocks noGrp="1"/>
          </p:cNvSpPr>
          <p:nvPr>
            <p:ph type="title"/>
          </p:nvPr>
        </p:nvSpPr>
        <p:spPr>
          <a:xfrm>
            <a:off x="1097280" y="286603"/>
            <a:ext cx="10058400" cy="1450757"/>
          </a:xfrm>
        </p:spPr>
        <p:txBody>
          <a:bodyPr anchor="ctr">
            <a:normAutofit/>
          </a:bodyPr>
          <a:lstStyle/>
          <a:p>
            <a:r>
              <a:rPr lang="en-GB">
                <a:solidFill>
                  <a:srgbClr val="FFFFFF"/>
                </a:solidFill>
              </a:rPr>
              <a:t>Get in touch.. </a:t>
            </a:r>
          </a:p>
        </p:txBody>
      </p:sp>
      <p:sp>
        <p:nvSpPr>
          <p:cNvPr id="3" name="Content Placeholder 2">
            <a:extLst>
              <a:ext uri="{FF2B5EF4-FFF2-40B4-BE49-F238E27FC236}">
                <a16:creationId xmlns:a16="http://schemas.microsoft.com/office/drawing/2014/main" id="{65BD5244-9C05-A7D3-F045-AD8BA513A8F6}"/>
              </a:ext>
            </a:extLst>
          </p:cNvPr>
          <p:cNvSpPr>
            <a:spLocks noGrp="1"/>
          </p:cNvSpPr>
          <p:nvPr>
            <p:ph idx="1"/>
          </p:nvPr>
        </p:nvSpPr>
        <p:spPr>
          <a:xfrm>
            <a:off x="1096963" y="2675694"/>
            <a:ext cx="10058400" cy="3193294"/>
          </a:xfrm>
        </p:spPr>
        <p:txBody>
          <a:bodyPr>
            <a:normAutofit/>
          </a:bodyPr>
          <a:lstStyle/>
          <a:p>
            <a:pPr marL="0" indent="0">
              <a:buNone/>
            </a:pPr>
            <a:r>
              <a:rPr lang="en-GB"/>
              <a:t>For more information or to book a session we can be contacted on…</a:t>
            </a:r>
          </a:p>
          <a:p>
            <a:pPr marL="0" indent="0">
              <a:buNone/>
            </a:pPr>
            <a:r>
              <a:rPr lang="en-GB"/>
              <a:t>shinty@in-sightservices.com </a:t>
            </a:r>
          </a:p>
          <a:p>
            <a:pPr marL="0" indent="0">
              <a:buNone/>
            </a:pPr>
            <a:r>
              <a:rPr lang="en-GB"/>
              <a:t>07774243921</a:t>
            </a:r>
          </a:p>
          <a:p>
            <a:pPr marL="0" indent="0">
              <a:buNone/>
            </a:pPr>
            <a:r>
              <a:rPr lang="en-GB"/>
              <a:t>We ask for basic referral information – name, club, date of birth (18+ only), email address and phone number. All info is treated with strictest confidence and within Data Protection Regulations. </a:t>
            </a: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484292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CE9424-8CC2-4A91-E8DE-FED0A1F5D378}"/>
              </a:ext>
            </a:extLst>
          </p:cNvPr>
          <p:cNvSpPr>
            <a:spLocks noGrp="1"/>
          </p:cNvSpPr>
          <p:nvPr>
            <p:ph type="title"/>
          </p:nvPr>
        </p:nvSpPr>
        <p:spPr>
          <a:xfrm>
            <a:off x="1097280" y="286603"/>
            <a:ext cx="10058400" cy="1450757"/>
          </a:xfrm>
        </p:spPr>
        <p:txBody>
          <a:bodyPr>
            <a:normAutofit/>
          </a:bodyPr>
          <a:lstStyle/>
          <a:p>
            <a:r>
              <a:rPr lang="en-GB" dirty="0"/>
              <a:t>Spread the word.. </a:t>
            </a:r>
          </a:p>
        </p:txBody>
      </p:sp>
      <p:cxnSp>
        <p:nvCxnSpPr>
          <p:cNvPr id="11" name="Straight Connector 1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EB0790C0-32E3-9484-669B-6004881BB475}"/>
              </a:ext>
            </a:extLst>
          </p:cNvPr>
          <p:cNvGraphicFramePr>
            <a:graphicFrameLocks noGrp="1"/>
          </p:cNvGraphicFramePr>
          <p:nvPr>
            <p:ph idx="1"/>
            <p:extLst>
              <p:ext uri="{D42A27DB-BD31-4B8C-83A1-F6EECF244321}">
                <p14:modId xmlns:p14="http://schemas.microsoft.com/office/powerpoint/2010/main" val="323722619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4779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871071-6BB3-62FC-7A07-511AC28017D5}"/>
              </a:ext>
            </a:extLst>
          </p:cNvPr>
          <p:cNvSpPr>
            <a:spLocks noGrp="1"/>
          </p:cNvSpPr>
          <p:nvPr>
            <p:ph type="title"/>
          </p:nvPr>
        </p:nvSpPr>
        <p:spPr>
          <a:xfrm>
            <a:off x="1097280" y="286603"/>
            <a:ext cx="10058400" cy="1450757"/>
          </a:xfrm>
        </p:spPr>
        <p:txBody>
          <a:bodyPr>
            <a:normAutofit/>
          </a:bodyPr>
          <a:lstStyle/>
          <a:p>
            <a:r>
              <a:rPr lang="en-GB"/>
              <a:t>Background.. </a:t>
            </a:r>
            <a:endParaRPr lang="en-GB" dirty="0"/>
          </a:p>
        </p:txBody>
      </p:sp>
      <p:cxnSp>
        <p:nvCxnSpPr>
          <p:cNvPr id="11" name="Straight Connector 1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43B1EC72-0AC8-790A-EFEA-DAD6172E4158}"/>
              </a:ext>
            </a:extLst>
          </p:cNvPr>
          <p:cNvGraphicFramePr>
            <a:graphicFrameLocks noGrp="1"/>
          </p:cNvGraphicFramePr>
          <p:nvPr>
            <p:ph idx="1"/>
            <p:extLst>
              <p:ext uri="{D42A27DB-BD31-4B8C-83A1-F6EECF244321}">
                <p14:modId xmlns:p14="http://schemas.microsoft.com/office/powerpoint/2010/main" val="16905797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7140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B28501-8D4B-3A72-88B3-09EB39A52820}"/>
              </a:ext>
            </a:extLst>
          </p:cNvPr>
          <p:cNvSpPr>
            <a:spLocks noGrp="1"/>
          </p:cNvSpPr>
          <p:nvPr>
            <p:ph type="title"/>
          </p:nvPr>
        </p:nvSpPr>
        <p:spPr>
          <a:xfrm>
            <a:off x="1097280" y="286603"/>
            <a:ext cx="10058400" cy="1450757"/>
          </a:xfrm>
        </p:spPr>
        <p:txBody>
          <a:bodyPr>
            <a:normAutofit/>
          </a:bodyPr>
          <a:lstStyle/>
          <a:p>
            <a:r>
              <a:rPr lang="en-GB" dirty="0"/>
              <a:t>What we can offer..</a:t>
            </a:r>
          </a:p>
        </p:txBody>
      </p:sp>
      <p:cxnSp>
        <p:nvCxnSpPr>
          <p:cNvPr id="11" name="Straight Connector 1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EDEFFAE4-FB07-062E-142B-890B471B103C}"/>
              </a:ext>
            </a:extLst>
          </p:cNvPr>
          <p:cNvGraphicFramePr>
            <a:graphicFrameLocks noGrp="1"/>
          </p:cNvGraphicFramePr>
          <p:nvPr>
            <p:ph idx="1"/>
            <p:extLst>
              <p:ext uri="{D42A27DB-BD31-4B8C-83A1-F6EECF244321}">
                <p14:modId xmlns:p14="http://schemas.microsoft.com/office/powerpoint/2010/main" val="3159350647"/>
              </p:ext>
            </p:extLst>
          </p:nvPr>
        </p:nvGraphicFramePr>
        <p:xfrm>
          <a:off x="352540" y="2098515"/>
          <a:ext cx="11666862"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0E70F7A-5817-6895-9B8F-7EA58CDE80A3}"/>
              </a:ext>
            </a:extLst>
          </p:cNvPr>
          <p:cNvSpPr txBox="1"/>
          <p:nvPr/>
        </p:nvSpPr>
        <p:spPr>
          <a:xfrm>
            <a:off x="1839816" y="5884595"/>
            <a:ext cx="8295701" cy="369332"/>
          </a:xfrm>
          <a:prstGeom prst="rect">
            <a:avLst/>
          </a:prstGeom>
          <a:noFill/>
        </p:spPr>
        <p:txBody>
          <a:bodyPr wrap="square" rtlCol="0">
            <a:spAutoFit/>
          </a:bodyPr>
          <a:lstStyle/>
          <a:p>
            <a:pPr algn="ctr"/>
            <a:r>
              <a:rPr lang="en-GB">
                <a:solidFill>
                  <a:schemeClr val="accent5">
                    <a:lumMod val="75000"/>
                  </a:schemeClr>
                </a:solidFill>
              </a:rPr>
              <a:t>**Proudly </a:t>
            </a:r>
            <a:r>
              <a:rPr lang="en-GB" dirty="0">
                <a:solidFill>
                  <a:schemeClr val="accent5">
                    <a:lumMod val="75000"/>
                  </a:schemeClr>
                </a:solidFill>
              </a:rPr>
              <a:t>supported by Russwood and other </a:t>
            </a:r>
            <a:r>
              <a:rPr lang="en-GB">
                <a:solidFill>
                  <a:schemeClr val="accent5">
                    <a:lumMod val="75000"/>
                  </a:schemeClr>
                </a:solidFill>
              </a:rPr>
              <a:t>generous sponsors** </a:t>
            </a:r>
            <a:endParaRPr lang="en-GB" dirty="0">
              <a:solidFill>
                <a:schemeClr val="accent5">
                  <a:lumMod val="75000"/>
                </a:schemeClr>
              </a:solidFill>
            </a:endParaRPr>
          </a:p>
        </p:txBody>
      </p:sp>
    </p:spTree>
    <p:extLst>
      <p:ext uri="{BB962C8B-B14F-4D97-AF65-F5344CB8AC3E}">
        <p14:creationId xmlns:p14="http://schemas.microsoft.com/office/powerpoint/2010/main" val="1017569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34" name="Straight Connector 33">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1A7F895F-2D69-35B5-6B4B-C8A6254177D5}"/>
              </a:ext>
            </a:extLst>
          </p:cNvPr>
          <p:cNvSpPr>
            <a:spLocks noGrp="1"/>
          </p:cNvSpPr>
          <p:nvPr>
            <p:ph type="title"/>
          </p:nvPr>
        </p:nvSpPr>
        <p:spPr>
          <a:xfrm>
            <a:off x="1097280" y="286603"/>
            <a:ext cx="10058400" cy="1450757"/>
          </a:xfrm>
        </p:spPr>
        <p:txBody>
          <a:bodyPr vert="horz" lIns="91440" tIns="45720" rIns="91440" bIns="45720" rtlCol="0" anchor="ctr">
            <a:normAutofit/>
          </a:bodyPr>
          <a:lstStyle/>
          <a:p>
            <a:pPr>
              <a:lnSpc>
                <a:spcPct val="90000"/>
              </a:lnSpc>
            </a:pPr>
            <a:r>
              <a:rPr lang="en-US" sz="4800">
                <a:solidFill>
                  <a:srgbClr val="FFFFFF"/>
                </a:solidFill>
              </a:rPr>
              <a:t>What is counselling? </a:t>
            </a:r>
          </a:p>
        </p:txBody>
      </p:sp>
      <p:sp>
        <p:nvSpPr>
          <p:cNvPr id="3" name="Content Placeholder 2">
            <a:extLst>
              <a:ext uri="{FF2B5EF4-FFF2-40B4-BE49-F238E27FC236}">
                <a16:creationId xmlns:a16="http://schemas.microsoft.com/office/drawing/2014/main" id="{D1D3D216-8981-7E6B-E35F-BB52AC57E4EA}"/>
              </a:ext>
            </a:extLst>
          </p:cNvPr>
          <p:cNvSpPr>
            <a:spLocks/>
          </p:cNvSpPr>
          <p:nvPr/>
        </p:nvSpPr>
        <p:spPr>
          <a:xfrm>
            <a:off x="1096963" y="2675694"/>
            <a:ext cx="10058400" cy="3193294"/>
          </a:xfrm>
          <a:prstGeom prst="rect">
            <a:avLst/>
          </a:prstGeom>
        </p:spPr>
        <p:txBody>
          <a:bodyPr vert="horz" lIns="0" tIns="45720" rIns="0" bIns="45720" rtlCol="0">
            <a:normAutofit/>
          </a:bodyPr>
          <a:lstStyle/>
          <a:p>
            <a:pPr marL="342900" indent="-342900">
              <a:spcAft>
                <a:spcPts val="600"/>
              </a:spcAft>
              <a:buFont typeface="Calibri" panose="020F0502020204030204" pitchFamily="34" charset="0"/>
              <a:buChar char="o"/>
            </a:pPr>
            <a:r>
              <a:rPr lang="en-US">
                <a:solidFill>
                  <a:schemeClr val="tx1">
                    <a:lumMod val="75000"/>
                    <a:lumOff val="25000"/>
                  </a:schemeClr>
                </a:solidFill>
              </a:rPr>
              <a:t>A counsellor is a trained professional who  offers a completely confidential and non judgemental place to talk through any worries or concerns. </a:t>
            </a:r>
          </a:p>
          <a:p>
            <a:pPr>
              <a:spcAft>
                <a:spcPts val="600"/>
              </a:spcAft>
              <a:buFont typeface="Calibri" panose="020F0502020204030204" pitchFamily="34" charset="0"/>
            </a:pPr>
            <a:endParaRPr lang="en-US">
              <a:solidFill>
                <a:schemeClr val="tx1">
                  <a:lumMod val="75000"/>
                  <a:lumOff val="25000"/>
                </a:schemeClr>
              </a:solidFill>
            </a:endParaRPr>
          </a:p>
          <a:p>
            <a:pPr marL="342900" indent="-342900">
              <a:spcAft>
                <a:spcPts val="600"/>
              </a:spcAft>
              <a:buFont typeface="Calibri" panose="020F0502020204030204" pitchFamily="34" charset="0"/>
              <a:buChar char="o"/>
            </a:pPr>
            <a:r>
              <a:rPr lang="en-US">
                <a:solidFill>
                  <a:schemeClr val="tx1">
                    <a:lumMod val="75000"/>
                    <a:lumOff val="25000"/>
                  </a:schemeClr>
                </a:solidFill>
              </a:rPr>
              <a:t>Counselling sessions last around 50mins and take place in a quiet and private space. </a:t>
            </a:r>
          </a:p>
          <a:p>
            <a:pPr>
              <a:spcAft>
                <a:spcPts val="600"/>
              </a:spcAft>
              <a:buFont typeface="Calibri" panose="020F0502020204030204" pitchFamily="34" charset="0"/>
            </a:pPr>
            <a:endParaRPr lang="en-US">
              <a:solidFill>
                <a:schemeClr val="tx1">
                  <a:lumMod val="75000"/>
                  <a:lumOff val="25000"/>
                </a:schemeClr>
              </a:solidFill>
            </a:endParaRPr>
          </a:p>
          <a:p>
            <a:pPr marL="342900" indent="-342900">
              <a:spcAft>
                <a:spcPts val="600"/>
              </a:spcAft>
              <a:buFont typeface="Calibri" panose="020F0502020204030204" pitchFamily="34" charset="0"/>
              <a:buChar char="o"/>
            </a:pPr>
            <a:r>
              <a:rPr lang="en-US">
                <a:solidFill>
                  <a:schemeClr val="tx1">
                    <a:lumMod val="75000"/>
                    <a:lumOff val="25000"/>
                  </a:schemeClr>
                </a:solidFill>
              </a:rPr>
              <a:t>Counselling can last anywhere from 1 session to 12 + sessions.  </a:t>
            </a:r>
          </a:p>
          <a:p>
            <a:pPr>
              <a:spcAft>
                <a:spcPts val="600"/>
              </a:spcAft>
              <a:buFont typeface="Calibri" panose="020F0502020204030204" pitchFamily="34" charset="0"/>
            </a:pPr>
            <a:endParaRPr lang="en-US">
              <a:solidFill>
                <a:schemeClr val="tx1">
                  <a:lumMod val="75000"/>
                  <a:lumOff val="25000"/>
                </a:schemeClr>
              </a:solidFill>
            </a:endParaRPr>
          </a:p>
        </p:txBody>
      </p:sp>
      <p:sp>
        <p:nvSpPr>
          <p:cNvPr id="37" name="Rectangle 36">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345640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35D84-DF47-209F-AC24-AD217380946A}"/>
              </a:ext>
            </a:extLst>
          </p:cNvPr>
          <p:cNvSpPr>
            <a:spLocks noGrp="1"/>
          </p:cNvSpPr>
          <p:nvPr>
            <p:ph type="title"/>
          </p:nvPr>
        </p:nvSpPr>
        <p:spPr/>
        <p:txBody>
          <a:bodyPr/>
          <a:lstStyle/>
          <a:p>
            <a:r>
              <a:rPr lang="en-GB" dirty="0"/>
              <a:t>Who is counselling for? </a:t>
            </a:r>
          </a:p>
        </p:txBody>
      </p:sp>
      <p:sp>
        <p:nvSpPr>
          <p:cNvPr id="3" name="Content Placeholder 2">
            <a:extLst>
              <a:ext uri="{FF2B5EF4-FFF2-40B4-BE49-F238E27FC236}">
                <a16:creationId xmlns:a16="http://schemas.microsoft.com/office/drawing/2014/main" id="{93073911-A87F-9251-5508-25235DE6288D}"/>
              </a:ext>
            </a:extLst>
          </p:cNvPr>
          <p:cNvSpPr>
            <a:spLocks noGrp="1"/>
          </p:cNvSpPr>
          <p:nvPr>
            <p:ph idx="1"/>
          </p:nvPr>
        </p:nvSpPr>
        <p:spPr/>
        <p:txBody>
          <a:bodyPr/>
          <a:lstStyle/>
          <a:p>
            <a:pPr algn="ctr" defTabSz="594360">
              <a:spcAft>
                <a:spcPts val="600"/>
              </a:spcAft>
            </a:pPr>
            <a:endParaRPr lang="en-GB" i="1" kern="1200" dirty="0">
              <a:solidFill>
                <a:srgbClr val="006700"/>
              </a:solidFill>
              <a:latin typeface="+mn-lt"/>
              <a:ea typeface="+mn-ea"/>
              <a:cs typeface="+mn-cs"/>
            </a:endParaRPr>
          </a:p>
          <a:p>
            <a:pPr algn="ctr" defTabSz="594360">
              <a:spcAft>
                <a:spcPts val="600"/>
              </a:spcAft>
            </a:pPr>
            <a:r>
              <a:rPr lang="en-GB" i="1" kern="1200" dirty="0">
                <a:solidFill>
                  <a:srgbClr val="006700"/>
                </a:solidFill>
                <a:latin typeface="+mn-lt"/>
                <a:ea typeface="+mn-ea"/>
                <a:cs typeface="+mn-cs"/>
              </a:rPr>
              <a:t>‘’Some people think that therapy is an extreme option, and unless things get really bad you should try to manage on your own. But this isn’t true. It’s ok to try therapy at any point in your life, whatever your background’’ </a:t>
            </a:r>
          </a:p>
          <a:p>
            <a:pPr algn="r" defTabSz="594360">
              <a:spcAft>
                <a:spcPts val="600"/>
              </a:spcAft>
            </a:pPr>
            <a:endParaRPr lang="en-GB" sz="1600" kern="1200" dirty="0">
              <a:solidFill>
                <a:schemeClr val="tx1"/>
              </a:solidFill>
              <a:latin typeface="+mn-lt"/>
              <a:ea typeface="+mn-ea"/>
              <a:cs typeface="+mn-cs"/>
              <a:hlinkClick r:id="rId2"/>
            </a:endParaRPr>
          </a:p>
          <a:p>
            <a:pPr algn="r" defTabSz="594360">
              <a:spcAft>
                <a:spcPts val="600"/>
              </a:spcAft>
            </a:pPr>
            <a:r>
              <a:rPr lang="en-GB" sz="1600" kern="1200" dirty="0">
                <a:solidFill>
                  <a:schemeClr val="tx1"/>
                </a:solidFill>
                <a:latin typeface="+mn-lt"/>
                <a:ea typeface="+mn-ea"/>
                <a:cs typeface="+mn-cs"/>
                <a:hlinkClick r:id="rId2"/>
              </a:rPr>
              <a:t>www.mind.org</a:t>
            </a:r>
            <a:r>
              <a:rPr lang="en-GB" sz="1600" kern="1200" dirty="0">
                <a:solidFill>
                  <a:schemeClr val="tx1"/>
                </a:solidFill>
                <a:latin typeface="+mn-lt"/>
                <a:ea typeface="+mn-ea"/>
                <a:cs typeface="+mn-cs"/>
              </a:rPr>
              <a:t> </a:t>
            </a:r>
            <a:endParaRPr lang="en-GB" sz="2400" dirty="0"/>
          </a:p>
          <a:p>
            <a:endParaRPr lang="en-GB" dirty="0"/>
          </a:p>
        </p:txBody>
      </p:sp>
    </p:spTree>
    <p:extLst>
      <p:ext uri="{BB962C8B-B14F-4D97-AF65-F5344CB8AC3E}">
        <p14:creationId xmlns:p14="http://schemas.microsoft.com/office/powerpoint/2010/main" val="202492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321DED-58C9-6B31-AB25-70B377DB27EA}"/>
              </a:ext>
            </a:extLst>
          </p:cNvPr>
          <p:cNvSpPr>
            <a:spLocks noGrp="1"/>
          </p:cNvSpPr>
          <p:nvPr>
            <p:ph type="title"/>
          </p:nvPr>
        </p:nvSpPr>
        <p:spPr>
          <a:xfrm>
            <a:off x="643467" y="634946"/>
            <a:ext cx="3689094" cy="5055904"/>
          </a:xfrm>
        </p:spPr>
        <p:txBody>
          <a:bodyPr anchor="ctr">
            <a:normAutofit/>
          </a:bodyPr>
          <a:lstStyle/>
          <a:p>
            <a:pPr algn="r"/>
            <a:r>
              <a:rPr lang="en-GB" dirty="0"/>
              <a:t>Who is counselling for? </a:t>
            </a:r>
            <a:endParaRPr lang="en-GB"/>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99E6D104-85F0-C558-164F-4FB9A86CB95D}"/>
              </a:ext>
            </a:extLst>
          </p:cNvPr>
          <p:cNvGraphicFramePr>
            <a:graphicFrameLocks noGrp="1"/>
          </p:cNvGraphicFramePr>
          <p:nvPr>
            <p:ph idx="1"/>
            <p:extLst>
              <p:ext uri="{D42A27DB-BD31-4B8C-83A1-F6EECF244321}">
                <p14:modId xmlns:p14="http://schemas.microsoft.com/office/powerpoint/2010/main" val="3396768135"/>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0346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0271D485-7F57-13E0-1F99-E136273E3936}"/>
              </a:ext>
            </a:extLst>
          </p:cNvPr>
          <p:cNvSpPr>
            <a:spLocks noGrp="1"/>
          </p:cNvSpPr>
          <p:nvPr>
            <p:ph type="title"/>
          </p:nvPr>
        </p:nvSpPr>
        <p:spPr>
          <a:xfrm>
            <a:off x="1097280" y="286603"/>
            <a:ext cx="10058400" cy="1450757"/>
          </a:xfrm>
        </p:spPr>
        <p:txBody>
          <a:bodyPr anchor="ctr">
            <a:normAutofit/>
          </a:bodyPr>
          <a:lstStyle/>
          <a:p>
            <a:r>
              <a:rPr lang="en-GB">
                <a:solidFill>
                  <a:srgbClr val="FFFFFF"/>
                </a:solidFill>
              </a:rPr>
              <a:t>What is counselling for? </a:t>
            </a:r>
          </a:p>
        </p:txBody>
      </p:sp>
      <p:sp>
        <p:nvSpPr>
          <p:cNvPr id="3" name="Content Placeholder 2">
            <a:extLst>
              <a:ext uri="{FF2B5EF4-FFF2-40B4-BE49-F238E27FC236}">
                <a16:creationId xmlns:a16="http://schemas.microsoft.com/office/drawing/2014/main" id="{F5AA1775-ABF8-8AB0-3A95-E5A25A379544}"/>
              </a:ext>
            </a:extLst>
          </p:cNvPr>
          <p:cNvSpPr>
            <a:spLocks noGrp="1"/>
          </p:cNvSpPr>
          <p:nvPr>
            <p:ph idx="1"/>
          </p:nvPr>
        </p:nvSpPr>
        <p:spPr>
          <a:xfrm>
            <a:off x="1096963" y="2675694"/>
            <a:ext cx="10058400" cy="3193294"/>
          </a:xfrm>
        </p:spPr>
        <p:txBody>
          <a:bodyPr numCol="2">
            <a:normAutofit/>
          </a:bodyPr>
          <a:lstStyle/>
          <a:p>
            <a:pPr>
              <a:lnSpc>
                <a:spcPct val="100000"/>
              </a:lnSpc>
              <a:buFont typeface="Courier New" panose="02070309020205020404" pitchFamily="49" charset="0"/>
              <a:buChar char="o"/>
            </a:pPr>
            <a:r>
              <a:rPr lang="en-GB"/>
              <a:t> stress</a:t>
            </a:r>
          </a:p>
          <a:p>
            <a:pPr>
              <a:lnSpc>
                <a:spcPct val="100000"/>
              </a:lnSpc>
              <a:buFont typeface="Courier New" panose="02070309020205020404" pitchFamily="49" charset="0"/>
              <a:buChar char="o"/>
            </a:pPr>
            <a:r>
              <a:rPr lang="en-GB"/>
              <a:t> anxiety </a:t>
            </a:r>
          </a:p>
          <a:p>
            <a:pPr>
              <a:lnSpc>
                <a:spcPct val="100000"/>
              </a:lnSpc>
              <a:buFont typeface="Courier New" panose="02070309020205020404" pitchFamily="49" charset="0"/>
              <a:buChar char="o"/>
            </a:pPr>
            <a:r>
              <a:rPr lang="en-GB"/>
              <a:t> anger </a:t>
            </a:r>
          </a:p>
          <a:p>
            <a:pPr>
              <a:lnSpc>
                <a:spcPct val="100000"/>
              </a:lnSpc>
              <a:buFont typeface="Courier New" panose="02070309020205020404" pitchFamily="49" charset="0"/>
              <a:buChar char="o"/>
            </a:pPr>
            <a:r>
              <a:rPr lang="en-GB"/>
              <a:t> relationship problems </a:t>
            </a:r>
          </a:p>
          <a:p>
            <a:pPr>
              <a:lnSpc>
                <a:spcPct val="100000"/>
              </a:lnSpc>
              <a:buFont typeface="Courier New" panose="02070309020205020404" pitchFamily="49" charset="0"/>
              <a:buChar char="o"/>
            </a:pPr>
            <a:r>
              <a:rPr lang="en-GB"/>
              <a:t> difficult life events  </a:t>
            </a:r>
          </a:p>
          <a:p>
            <a:pPr>
              <a:lnSpc>
                <a:spcPct val="100000"/>
              </a:lnSpc>
              <a:buFont typeface="Courier New" panose="02070309020205020404" pitchFamily="49" charset="0"/>
              <a:buChar char="o"/>
            </a:pPr>
            <a:r>
              <a:rPr lang="en-GB"/>
              <a:t> work related problems</a:t>
            </a:r>
          </a:p>
          <a:p>
            <a:pPr>
              <a:lnSpc>
                <a:spcPct val="100000"/>
              </a:lnSpc>
              <a:buFont typeface="Courier New" panose="02070309020205020404" pitchFamily="49" charset="0"/>
              <a:buChar char="o"/>
            </a:pPr>
            <a:r>
              <a:rPr lang="en-GB"/>
              <a:t> bereavement </a:t>
            </a:r>
          </a:p>
          <a:p>
            <a:pPr>
              <a:lnSpc>
                <a:spcPct val="100000"/>
              </a:lnSpc>
              <a:buFont typeface="Courier New" panose="02070309020205020404" pitchFamily="49" charset="0"/>
              <a:buChar char="o"/>
            </a:pPr>
            <a:r>
              <a:rPr lang="en-GB"/>
              <a:t> sexual identity </a:t>
            </a:r>
          </a:p>
          <a:p>
            <a:pPr>
              <a:lnSpc>
                <a:spcPct val="100000"/>
              </a:lnSpc>
              <a:buFont typeface="Courier New" panose="02070309020205020404" pitchFamily="49" charset="0"/>
              <a:buChar char="o"/>
            </a:pPr>
            <a:r>
              <a:rPr lang="en-GB"/>
              <a:t> low self esteem </a:t>
            </a:r>
          </a:p>
          <a:p>
            <a:pPr>
              <a:lnSpc>
                <a:spcPct val="100000"/>
              </a:lnSpc>
              <a:buFont typeface="Courier New" panose="02070309020205020404" pitchFamily="49" charset="0"/>
              <a:buChar char="o"/>
            </a:pPr>
            <a:r>
              <a:rPr lang="en-GB"/>
              <a:t> low confidence </a:t>
            </a:r>
          </a:p>
          <a:p>
            <a:pPr>
              <a:lnSpc>
                <a:spcPct val="100000"/>
              </a:lnSpc>
              <a:buFont typeface="Courier New" panose="02070309020205020404" pitchFamily="49" charset="0"/>
              <a:buChar char="o"/>
            </a:pPr>
            <a:r>
              <a:rPr lang="en-GB"/>
              <a:t> overwhelm </a:t>
            </a:r>
          </a:p>
          <a:p>
            <a:pPr>
              <a:lnSpc>
                <a:spcPct val="100000"/>
              </a:lnSpc>
            </a:pPr>
            <a:endParaRPr lang="en-GB"/>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750977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C3BC-ABDA-E9C1-33EE-42705D5189A9}"/>
              </a:ext>
            </a:extLst>
          </p:cNvPr>
          <p:cNvSpPr>
            <a:spLocks noGrp="1"/>
          </p:cNvSpPr>
          <p:nvPr>
            <p:ph type="title"/>
          </p:nvPr>
        </p:nvSpPr>
        <p:spPr/>
        <p:txBody>
          <a:bodyPr/>
          <a:lstStyle/>
          <a:p>
            <a:r>
              <a:rPr lang="en-GB" dirty="0"/>
              <a:t>Stats…</a:t>
            </a:r>
          </a:p>
        </p:txBody>
      </p:sp>
      <p:sp>
        <p:nvSpPr>
          <p:cNvPr id="3" name="Content Placeholder 2">
            <a:extLst>
              <a:ext uri="{FF2B5EF4-FFF2-40B4-BE49-F238E27FC236}">
                <a16:creationId xmlns:a16="http://schemas.microsoft.com/office/drawing/2014/main" id="{5F671FBD-4617-0C31-7606-75598DB8CC06}"/>
              </a:ext>
            </a:extLst>
          </p:cNvPr>
          <p:cNvSpPr>
            <a:spLocks noGrp="1"/>
          </p:cNvSpPr>
          <p:nvPr>
            <p:ph sz="half" idx="1"/>
          </p:nvPr>
        </p:nvSpPr>
        <p:spPr/>
        <p:txBody>
          <a:bodyPr>
            <a:normAutofit fontScale="92500" lnSpcReduction="10000"/>
          </a:bodyPr>
          <a:lstStyle/>
          <a:p>
            <a:pPr algn="ctr"/>
            <a:r>
              <a:rPr lang="en-GB" b="1" i="1" u="sng" dirty="0">
                <a:solidFill>
                  <a:schemeClr val="accent4">
                    <a:lumMod val="75000"/>
                  </a:schemeClr>
                </a:solidFill>
              </a:rPr>
              <a:t>November 2022 – November 2023 </a:t>
            </a:r>
          </a:p>
          <a:p>
            <a:pPr algn="ctr"/>
            <a:r>
              <a:rPr lang="en-GB" dirty="0"/>
              <a:t>13 free counselling sessions took place</a:t>
            </a:r>
          </a:p>
          <a:p>
            <a:pPr algn="ctr"/>
            <a:r>
              <a:rPr lang="en-GB" dirty="0"/>
              <a:t>1 man and 2 women were supported from 3 different shinty clubs </a:t>
            </a:r>
          </a:p>
          <a:p>
            <a:pPr algn="ctr"/>
            <a:r>
              <a:rPr lang="en-GB" dirty="0"/>
              <a:t>12 face to face and 1 online/telephone session took place </a:t>
            </a:r>
          </a:p>
          <a:p>
            <a:pPr algn="ctr"/>
            <a:r>
              <a:rPr lang="en-GB" dirty="0"/>
              <a:t>Both players and officials took advantage of the free counselling service </a:t>
            </a:r>
          </a:p>
        </p:txBody>
      </p:sp>
      <p:sp>
        <p:nvSpPr>
          <p:cNvPr id="4" name="Content Placeholder 3">
            <a:extLst>
              <a:ext uri="{FF2B5EF4-FFF2-40B4-BE49-F238E27FC236}">
                <a16:creationId xmlns:a16="http://schemas.microsoft.com/office/drawing/2014/main" id="{41E443A5-AAE5-9836-EBDA-835AD92861F9}"/>
              </a:ext>
            </a:extLst>
          </p:cNvPr>
          <p:cNvSpPr>
            <a:spLocks noGrp="1"/>
          </p:cNvSpPr>
          <p:nvPr>
            <p:ph sz="half" idx="2"/>
          </p:nvPr>
        </p:nvSpPr>
        <p:spPr/>
        <p:txBody>
          <a:bodyPr>
            <a:normAutofit fontScale="92500" lnSpcReduction="10000"/>
          </a:bodyPr>
          <a:lstStyle/>
          <a:p>
            <a:pPr algn="ctr"/>
            <a:r>
              <a:rPr lang="en-GB" b="1" i="1" u="sng" dirty="0">
                <a:solidFill>
                  <a:schemeClr val="accent4">
                    <a:lumMod val="75000"/>
                  </a:schemeClr>
                </a:solidFill>
              </a:rPr>
              <a:t>Since December 2023</a:t>
            </a:r>
          </a:p>
          <a:p>
            <a:pPr algn="ctr"/>
            <a:r>
              <a:rPr lang="en-GB" dirty="0"/>
              <a:t>5 free face to face counselling sessions have taken place </a:t>
            </a:r>
          </a:p>
          <a:p>
            <a:pPr algn="ctr"/>
            <a:r>
              <a:rPr lang="en-GB" dirty="0"/>
              <a:t>26 men have been supported so far this year </a:t>
            </a:r>
          </a:p>
          <a:p>
            <a:pPr algn="ctr"/>
            <a:r>
              <a:rPr lang="en-GB" dirty="0"/>
              <a:t>Both crisis intervention and longer term support have been utilised </a:t>
            </a:r>
          </a:p>
          <a:p>
            <a:pPr algn="ctr"/>
            <a:r>
              <a:rPr lang="en-GB" dirty="0"/>
              <a:t>Group information sessions have also taken place</a:t>
            </a:r>
          </a:p>
          <a:p>
            <a:pPr algn="ctr"/>
            <a:endParaRPr lang="en-GB" dirty="0"/>
          </a:p>
        </p:txBody>
      </p:sp>
    </p:spTree>
    <p:extLst>
      <p:ext uri="{BB962C8B-B14F-4D97-AF65-F5344CB8AC3E}">
        <p14:creationId xmlns:p14="http://schemas.microsoft.com/office/powerpoint/2010/main" val="1534122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DC4A32-1C7F-263F-8C09-B343AE1EED12}"/>
              </a:ext>
            </a:extLst>
          </p:cNvPr>
          <p:cNvSpPr>
            <a:spLocks noGrp="1"/>
          </p:cNvSpPr>
          <p:nvPr>
            <p:ph type="title"/>
          </p:nvPr>
        </p:nvSpPr>
        <p:spPr>
          <a:xfrm>
            <a:off x="1097280" y="286603"/>
            <a:ext cx="10058400" cy="1450757"/>
          </a:xfrm>
        </p:spPr>
        <p:txBody>
          <a:bodyPr>
            <a:normAutofit/>
          </a:bodyPr>
          <a:lstStyle/>
          <a:p>
            <a:r>
              <a:rPr lang="en-GB" dirty="0"/>
              <a:t>Men’s mental health… </a:t>
            </a:r>
          </a:p>
        </p:txBody>
      </p:sp>
      <p:cxnSp>
        <p:nvCxnSpPr>
          <p:cNvPr id="11" name="Straight Connector 1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1FA7E03E-FE39-B893-B73B-4F6AB70878D2}"/>
              </a:ext>
            </a:extLst>
          </p:cNvPr>
          <p:cNvGraphicFramePr>
            <a:graphicFrameLocks noGrp="1"/>
          </p:cNvGraphicFramePr>
          <p:nvPr>
            <p:ph idx="1"/>
            <p:extLst>
              <p:ext uri="{D42A27DB-BD31-4B8C-83A1-F6EECF244321}">
                <p14:modId xmlns:p14="http://schemas.microsoft.com/office/powerpoint/2010/main" val="360573800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5428043"/>
      </p:ext>
    </p:extLst>
  </p:cSld>
  <p:clrMapOvr>
    <a:masterClrMapping/>
  </p:clrMapOvr>
</p:sld>
</file>

<file path=ppt/theme/theme1.xml><?xml version="1.0" encoding="utf-8"?>
<a:theme xmlns:a="http://schemas.openxmlformats.org/drawingml/2006/main" name="RetrospectVTI">
  <a:themeElements>
    <a:clrScheme name="AnalogousFromLightSeedRightStep">
      <a:dk1>
        <a:srgbClr val="000000"/>
      </a:dk1>
      <a:lt1>
        <a:srgbClr val="FFFFFF"/>
      </a:lt1>
      <a:dk2>
        <a:srgbClr val="223920"/>
      </a:dk2>
      <a:lt2>
        <a:srgbClr val="E2E4E8"/>
      </a:lt2>
      <a:accent1>
        <a:srgbClr val="C79C36"/>
      </a:accent1>
      <a:accent2>
        <a:srgbClr val="9BA83B"/>
      </a:accent2>
      <a:accent3>
        <a:srgbClr val="78B147"/>
      </a:accent3>
      <a:accent4>
        <a:srgbClr val="3BB734"/>
      </a:accent4>
      <a:accent5>
        <a:srgbClr val="37B766"/>
      </a:accent5>
      <a:accent6>
        <a:srgbClr val="3DB49A"/>
      </a:accent6>
      <a:hlink>
        <a:srgbClr val="697EAE"/>
      </a:hlink>
      <a:folHlink>
        <a:srgbClr val="7F7F7F"/>
      </a:folHlink>
    </a:clrScheme>
    <a:fontScheme name="Retrospect">
      <a:majorFont>
        <a:latin typeface="Tw Cen M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D25EF4B66AA640B875D1F98AA256C2" ma:contentTypeVersion="18" ma:contentTypeDescription="Create a new document." ma:contentTypeScope="" ma:versionID="dd28f45367f45c4af37d0703736666d4">
  <xsd:schema xmlns:xsd="http://www.w3.org/2001/XMLSchema" xmlns:xs="http://www.w3.org/2001/XMLSchema" xmlns:p="http://schemas.microsoft.com/office/2006/metadata/properties" xmlns:ns2="a0bfb8d4-1082-4680-933e-a3190278cbdd" xmlns:ns3="fc5e3f2b-8773-4879-a3ea-3f793f678f9c" targetNamespace="http://schemas.microsoft.com/office/2006/metadata/properties" ma:root="true" ma:fieldsID="2771bef1c7c03152966f48acd40615dc" ns2:_="" ns3:_="">
    <xsd:import namespace="a0bfb8d4-1082-4680-933e-a3190278cbdd"/>
    <xsd:import namespace="fc5e3f2b-8773-4879-a3ea-3f793f678f9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bfb8d4-1082-4680-933e-a3190278cb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83375e4-3d19-410d-b341-094d1b2588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5e3f2b-8773-4879-a3ea-3f793f678f9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3fb693e-f434-4c30-8a82-5c379b37d70b}" ma:internalName="TaxCatchAll" ma:showField="CatchAllData" ma:web="fc5e3f2b-8773-4879-a3ea-3f793f678f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fc5e3f2b-8773-4879-a3ea-3f793f678f9c">
      <UserInfo>
        <DisplayName>Derek Keir</DisplayName>
        <AccountId>12</AccountId>
        <AccountType/>
      </UserInfo>
      <UserInfo>
        <DisplayName>Aarron Macleod</DisplayName>
        <AccountId>13</AccountId>
        <AccountType/>
      </UserInfo>
    </SharedWithUsers>
    <lcf76f155ced4ddcb4097134ff3c332f xmlns="a0bfb8d4-1082-4680-933e-a3190278cbdd">
      <Terms xmlns="http://schemas.microsoft.com/office/infopath/2007/PartnerControls"/>
    </lcf76f155ced4ddcb4097134ff3c332f>
    <TaxCatchAll xmlns="fc5e3f2b-8773-4879-a3ea-3f793f678f9c" xsi:nil="true"/>
  </documentManagement>
</p:properties>
</file>

<file path=customXml/itemProps1.xml><?xml version="1.0" encoding="utf-8"?>
<ds:datastoreItem xmlns:ds="http://schemas.openxmlformats.org/officeDocument/2006/customXml" ds:itemID="{04FD2ECD-CB5D-4397-AFE8-03B2FF6EFC31}"/>
</file>

<file path=customXml/itemProps2.xml><?xml version="1.0" encoding="utf-8"?>
<ds:datastoreItem xmlns:ds="http://schemas.openxmlformats.org/officeDocument/2006/customXml" ds:itemID="{E67A1BC7-2C0C-42AF-9413-E0F4044C54D1}"/>
</file>

<file path=customXml/itemProps3.xml><?xml version="1.0" encoding="utf-8"?>
<ds:datastoreItem xmlns:ds="http://schemas.openxmlformats.org/officeDocument/2006/customXml" ds:itemID="{24D87B57-7AEB-49E5-AB7E-31F99198D189}"/>
</file>

<file path=docProps/app.xml><?xml version="1.0" encoding="utf-8"?>
<Properties xmlns="http://schemas.openxmlformats.org/officeDocument/2006/extended-properties" xmlns:vt="http://schemas.openxmlformats.org/officeDocument/2006/docPropsVTypes">
  <TotalTime>11380</TotalTime>
  <Words>934</Words>
  <Application>Microsoft Office PowerPoint</Application>
  <PresentationFormat>Widescreen</PresentationFormat>
  <Paragraphs>79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Calibri</vt:lpstr>
      <vt:lpstr>Courier New</vt:lpstr>
      <vt:lpstr>Tahoma</vt:lpstr>
      <vt:lpstr>Tw Cen MT</vt:lpstr>
      <vt:lpstr>RetrospectVTI</vt:lpstr>
      <vt:lpstr>Counselling for shinty </vt:lpstr>
      <vt:lpstr>Background.. </vt:lpstr>
      <vt:lpstr>What we can offer..</vt:lpstr>
      <vt:lpstr>What is counselling? </vt:lpstr>
      <vt:lpstr>Who is counselling for? </vt:lpstr>
      <vt:lpstr>Who is counselling for? </vt:lpstr>
      <vt:lpstr>What is counselling for? </vt:lpstr>
      <vt:lpstr>Stats…</vt:lpstr>
      <vt:lpstr>Men’s mental health… </vt:lpstr>
      <vt:lpstr>Who we are..</vt:lpstr>
      <vt:lpstr>Get in touch.. </vt:lpstr>
      <vt:lpstr>Spread the word..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Counselling for shinty </dc:title>
  <dc:creator>Fiona Stewart</dc:creator>
  <cp:lastModifiedBy>Fiona Stewart</cp:lastModifiedBy>
  <cp:revision>1</cp:revision>
  <dcterms:created xsi:type="dcterms:W3CDTF">2024-04-09T11:43:36Z</dcterms:created>
  <dcterms:modified xsi:type="dcterms:W3CDTF">2024-04-17T16:49:08Z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0x0101009CD25EF4B66AA640B875D1F98AA256C2</vt:lpwstr>
  </property>
</Properties>
</file>